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600" r:id="rId2"/>
    <p:sldId id="736" r:id="rId3"/>
    <p:sldId id="729" r:id="rId4"/>
    <p:sldId id="738" r:id="rId5"/>
    <p:sldId id="740" r:id="rId6"/>
    <p:sldId id="769" r:id="rId7"/>
    <p:sldId id="742" r:id="rId8"/>
    <p:sldId id="767" r:id="rId9"/>
    <p:sldId id="768" r:id="rId10"/>
    <p:sldId id="770" r:id="rId11"/>
    <p:sldId id="772" r:id="rId12"/>
    <p:sldId id="773" r:id="rId13"/>
    <p:sldId id="804" r:id="rId14"/>
    <p:sldId id="805" r:id="rId15"/>
    <p:sldId id="775" r:id="rId16"/>
    <p:sldId id="806" r:id="rId17"/>
    <p:sldId id="807" r:id="rId18"/>
    <p:sldId id="808" r:id="rId19"/>
    <p:sldId id="809" r:id="rId20"/>
    <p:sldId id="776" r:id="rId21"/>
    <p:sldId id="802" r:id="rId22"/>
    <p:sldId id="810" r:id="rId23"/>
    <p:sldId id="811" r:id="rId24"/>
    <p:sldId id="812" r:id="rId25"/>
    <p:sldId id="813" r:id="rId26"/>
    <p:sldId id="814" r:id="rId27"/>
    <p:sldId id="815" r:id="rId28"/>
    <p:sldId id="816" r:id="rId29"/>
    <p:sldId id="817" r:id="rId30"/>
    <p:sldId id="818" r:id="rId31"/>
    <p:sldId id="819" r:id="rId32"/>
    <p:sldId id="820" r:id="rId33"/>
    <p:sldId id="821" r:id="rId34"/>
    <p:sldId id="822" r:id="rId35"/>
    <p:sldId id="823" r:id="rId36"/>
    <p:sldId id="824" r:id="rId37"/>
    <p:sldId id="825" r:id="rId38"/>
    <p:sldId id="826" r:id="rId39"/>
    <p:sldId id="827" r:id="rId40"/>
    <p:sldId id="828" r:id="rId41"/>
    <p:sldId id="829" r:id="rId42"/>
    <p:sldId id="830" r:id="rId43"/>
    <p:sldId id="831" r:id="rId44"/>
    <p:sldId id="832" r:id="rId45"/>
    <p:sldId id="833" r:id="rId46"/>
    <p:sldId id="835" r:id="rId47"/>
    <p:sldId id="834" r:id="rId48"/>
    <p:sldId id="836" r:id="rId49"/>
    <p:sldId id="803" r:id="rId50"/>
    <p:sldId id="766" r:id="rId51"/>
  </p:sldIdLst>
  <p:sldSz cx="9144000" cy="5143500" type="screen16x9"/>
  <p:notesSz cx="10234613" cy="7099300"/>
  <p:defaultTextStyle>
    <a:defPPr>
      <a:defRPr lang="zh-CN"/>
    </a:defPPr>
    <a:lvl1pPr algn="l" rtl="0" fontAlgn="base">
      <a:spcBef>
        <a:spcPct val="0"/>
      </a:spcBef>
      <a:spcAft>
        <a:spcPct val="0"/>
      </a:spcAft>
      <a:defRPr sz="2600" kern="1200">
        <a:solidFill>
          <a:srgbClr val="FFFFFF"/>
        </a:solidFill>
        <a:latin typeface="Verdana" pitchFamily="34" charset="0"/>
        <a:ea typeface="宋体" charset="-122"/>
        <a:cs typeface="+mn-cs"/>
      </a:defRPr>
    </a:lvl1pPr>
    <a:lvl2pPr marL="457200" algn="l" rtl="0" fontAlgn="base">
      <a:spcBef>
        <a:spcPct val="0"/>
      </a:spcBef>
      <a:spcAft>
        <a:spcPct val="0"/>
      </a:spcAft>
      <a:defRPr sz="2600" kern="1200">
        <a:solidFill>
          <a:srgbClr val="FFFFFF"/>
        </a:solidFill>
        <a:latin typeface="Verdana" pitchFamily="34" charset="0"/>
        <a:ea typeface="宋体" charset="-122"/>
        <a:cs typeface="+mn-cs"/>
      </a:defRPr>
    </a:lvl2pPr>
    <a:lvl3pPr marL="914400" algn="l" rtl="0" fontAlgn="base">
      <a:spcBef>
        <a:spcPct val="0"/>
      </a:spcBef>
      <a:spcAft>
        <a:spcPct val="0"/>
      </a:spcAft>
      <a:defRPr sz="2600" kern="1200">
        <a:solidFill>
          <a:srgbClr val="FFFFFF"/>
        </a:solidFill>
        <a:latin typeface="Verdana" pitchFamily="34" charset="0"/>
        <a:ea typeface="宋体" charset="-122"/>
        <a:cs typeface="+mn-cs"/>
      </a:defRPr>
    </a:lvl3pPr>
    <a:lvl4pPr marL="1371600" algn="l" rtl="0" fontAlgn="base">
      <a:spcBef>
        <a:spcPct val="0"/>
      </a:spcBef>
      <a:spcAft>
        <a:spcPct val="0"/>
      </a:spcAft>
      <a:defRPr sz="2600" kern="1200">
        <a:solidFill>
          <a:srgbClr val="FFFFFF"/>
        </a:solidFill>
        <a:latin typeface="Verdana" pitchFamily="34" charset="0"/>
        <a:ea typeface="宋体" charset="-122"/>
        <a:cs typeface="+mn-cs"/>
      </a:defRPr>
    </a:lvl4pPr>
    <a:lvl5pPr marL="1828800" algn="l" rtl="0" fontAlgn="base">
      <a:spcBef>
        <a:spcPct val="0"/>
      </a:spcBef>
      <a:spcAft>
        <a:spcPct val="0"/>
      </a:spcAft>
      <a:defRPr sz="2600" kern="1200">
        <a:solidFill>
          <a:srgbClr val="FFFFFF"/>
        </a:solidFill>
        <a:latin typeface="Verdana" pitchFamily="34" charset="0"/>
        <a:ea typeface="宋体" charset="-122"/>
        <a:cs typeface="+mn-cs"/>
      </a:defRPr>
    </a:lvl5pPr>
    <a:lvl6pPr marL="2286000" algn="l" defTabSz="914400" rtl="0" eaLnBrk="1" latinLnBrk="0" hangingPunct="1">
      <a:defRPr sz="2600" kern="1200">
        <a:solidFill>
          <a:srgbClr val="FFFFFF"/>
        </a:solidFill>
        <a:latin typeface="Verdana" pitchFamily="34" charset="0"/>
        <a:ea typeface="宋体" charset="-122"/>
        <a:cs typeface="+mn-cs"/>
      </a:defRPr>
    </a:lvl6pPr>
    <a:lvl7pPr marL="2743200" algn="l" defTabSz="914400" rtl="0" eaLnBrk="1" latinLnBrk="0" hangingPunct="1">
      <a:defRPr sz="2600" kern="1200">
        <a:solidFill>
          <a:srgbClr val="FFFFFF"/>
        </a:solidFill>
        <a:latin typeface="Verdana" pitchFamily="34" charset="0"/>
        <a:ea typeface="宋体" charset="-122"/>
        <a:cs typeface="+mn-cs"/>
      </a:defRPr>
    </a:lvl7pPr>
    <a:lvl8pPr marL="3200400" algn="l" defTabSz="914400" rtl="0" eaLnBrk="1" latinLnBrk="0" hangingPunct="1">
      <a:defRPr sz="2600" kern="1200">
        <a:solidFill>
          <a:srgbClr val="FFFFFF"/>
        </a:solidFill>
        <a:latin typeface="Verdana" pitchFamily="34" charset="0"/>
        <a:ea typeface="宋体" charset="-122"/>
        <a:cs typeface="+mn-cs"/>
      </a:defRPr>
    </a:lvl8pPr>
    <a:lvl9pPr marL="3657600" algn="l" defTabSz="914400" rtl="0" eaLnBrk="1" latinLnBrk="0" hangingPunct="1">
      <a:defRPr sz="2600" kern="1200">
        <a:solidFill>
          <a:srgbClr val="FFFFFF"/>
        </a:solidFill>
        <a:latin typeface="Verdana"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F57B17"/>
    <a:srgbClr val="00D25F"/>
    <a:srgbClr val="CC0000"/>
    <a:srgbClr val="55B788"/>
    <a:srgbClr val="3977D3"/>
    <a:srgbClr val="FF3333"/>
    <a:srgbClr val="FFFF00"/>
    <a:srgbClr val="A50021"/>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0058" autoAdjust="0"/>
  </p:normalViewPr>
  <p:slideViewPr>
    <p:cSldViewPr>
      <p:cViewPr>
        <p:scale>
          <a:sx n="87" d="100"/>
          <a:sy n="87" d="100"/>
        </p:scale>
        <p:origin x="-618" y="-19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8370"/>
    </p:cViewPr>
  </p:sorterViewPr>
  <p:notesViewPr>
    <p:cSldViewPr>
      <p:cViewPr varScale="1">
        <p:scale>
          <a:sx n="85" d="100"/>
          <a:sy n="85" d="100"/>
        </p:scale>
        <p:origin x="-1819" y="-77"/>
      </p:cViewPr>
      <p:guideLst>
        <p:guide orient="horz" pos="2236"/>
        <p:guide pos="3224"/>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bwMode="auto">
          <a:xfrm>
            <a:off x="0" y="0"/>
            <a:ext cx="4435475" cy="354013"/>
          </a:xfrm>
          <a:prstGeom prst="rect">
            <a:avLst/>
          </a:prstGeom>
          <a:noFill/>
          <a:ln>
            <a:noFill/>
          </a:ln>
          <a:extLst/>
        </p:spPr>
        <p:txBody>
          <a:bodyPr vert="horz" wrap="square" lIns="99048" tIns="49524" rIns="99048" bIns="49524" numCol="1" anchor="t" anchorCtr="0" compatLnSpc="1">
            <a:prstTxWarp prst="textNoShape">
              <a:avLst/>
            </a:prstTxWarp>
          </a:bodyPr>
          <a:lstStyle>
            <a:lvl1pPr algn="l" defTabSz="990600">
              <a:defRPr sz="1300">
                <a:solidFill>
                  <a:schemeClr val="tx1"/>
                </a:solidFill>
                <a:latin typeface="Calibri"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bwMode="auto">
          <a:xfrm>
            <a:off x="5797550" y="0"/>
            <a:ext cx="4435475" cy="354013"/>
          </a:xfrm>
          <a:prstGeom prst="rect">
            <a:avLst/>
          </a:prstGeom>
          <a:noFill/>
          <a:ln>
            <a:noFill/>
          </a:ln>
          <a:extLst/>
        </p:spPr>
        <p:txBody>
          <a:bodyPr vert="horz" wrap="square" lIns="99048" tIns="49524" rIns="99048" bIns="49524" numCol="1" anchor="t" anchorCtr="0" compatLnSpc="1">
            <a:prstTxWarp prst="textNoShape">
              <a:avLst/>
            </a:prstTxWarp>
          </a:bodyPr>
          <a:lstStyle>
            <a:lvl1pPr algn="r" defTabSz="990600">
              <a:defRPr sz="1300">
                <a:solidFill>
                  <a:schemeClr val="tx1"/>
                </a:solidFill>
                <a:latin typeface="Calibri" pitchFamily="34" charset="0"/>
                <a:ea typeface="宋体" pitchFamily="2" charset="-122"/>
              </a:defRPr>
            </a:lvl1pPr>
          </a:lstStyle>
          <a:p>
            <a:pPr>
              <a:defRPr/>
            </a:pPr>
            <a:fld id="{040595AB-84E9-47E1-9573-B9D910797037}" type="datetimeFigureOut">
              <a:rPr lang="zh-CN" altLang="en-US"/>
              <a:pPr>
                <a:defRPr/>
              </a:pPr>
              <a:t>16-07-21</a:t>
            </a:fld>
            <a:endParaRPr lang="en-US" altLang="zh-CN"/>
          </a:p>
        </p:txBody>
      </p:sp>
      <p:sp>
        <p:nvSpPr>
          <p:cNvPr id="4" name="页脚占位符 3"/>
          <p:cNvSpPr>
            <a:spLocks noGrp="1"/>
          </p:cNvSpPr>
          <p:nvPr>
            <p:ph type="ftr" sz="quarter" idx="2"/>
          </p:nvPr>
        </p:nvSpPr>
        <p:spPr bwMode="auto">
          <a:xfrm>
            <a:off x="0" y="6743700"/>
            <a:ext cx="4435475" cy="354013"/>
          </a:xfrm>
          <a:prstGeom prst="rect">
            <a:avLst/>
          </a:prstGeom>
          <a:noFill/>
          <a:ln>
            <a:noFill/>
          </a:ln>
          <a:extLst/>
        </p:spPr>
        <p:txBody>
          <a:bodyPr vert="horz" wrap="square" lIns="99048" tIns="49524" rIns="99048" bIns="49524" numCol="1" anchor="b" anchorCtr="0" compatLnSpc="1">
            <a:prstTxWarp prst="textNoShape">
              <a:avLst/>
            </a:prstTxWarp>
          </a:bodyPr>
          <a:lstStyle>
            <a:lvl1pPr algn="l" defTabSz="990600">
              <a:defRPr sz="1300">
                <a:solidFill>
                  <a:schemeClr val="tx1"/>
                </a:solidFill>
                <a:latin typeface="Calibri"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bwMode="auto">
          <a:xfrm>
            <a:off x="5797550" y="6743700"/>
            <a:ext cx="4435475" cy="354013"/>
          </a:xfrm>
          <a:prstGeom prst="rect">
            <a:avLst/>
          </a:prstGeom>
          <a:noFill/>
          <a:ln>
            <a:noFill/>
          </a:ln>
          <a:extLst/>
        </p:spPr>
        <p:txBody>
          <a:bodyPr vert="horz" wrap="square" lIns="99048" tIns="49524" rIns="99048" bIns="49524" numCol="1" anchor="b" anchorCtr="0" compatLnSpc="1">
            <a:prstTxWarp prst="textNoShape">
              <a:avLst/>
            </a:prstTxWarp>
          </a:bodyPr>
          <a:lstStyle>
            <a:lvl1pPr algn="r" defTabSz="990600">
              <a:defRPr sz="1300">
                <a:solidFill>
                  <a:schemeClr val="tx1"/>
                </a:solidFill>
                <a:latin typeface="Calibri" pitchFamily="34" charset="0"/>
                <a:ea typeface="宋体" pitchFamily="2" charset="-122"/>
              </a:defRPr>
            </a:lvl1pPr>
          </a:lstStyle>
          <a:p>
            <a:pPr>
              <a:defRPr/>
            </a:pPr>
            <a:fld id="{80D25E8A-5DD9-4724-94A7-5897C588316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bwMode="auto">
          <a:xfrm>
            <a:off x="0" y="0"/>
            <a:ext cx="4435475" cy="354013"/>
          </a:xfrm>
          <a:prstGeom prst="rect">
            <a:avLst/>
          </a:prstGeom>
          <a:noFill/>
          <a:ln>
            <a:noFill/>
          </a:ln>
          <a:extLst/>
        </p:spPr>
        <p:txBody>
          <a:bodyPr vert="horz" wrap="square" lIns="99048" tIns="49524" rIns="99048" bIns="49524" numCol="1" anchor="t" anchorCtr="0" compatLnSpc="1">
            <a:prstTxWarp prst="textNoShape">
              <a:avLst/>
            </a:prstTxWarp>
          </a:bodyPr>
          <a:lstStyle>
            <a:lvl1pPr algn="l" defTabSz="990600">
              <a:defRPr sz="1300">
                <a:solidFill>
                  <a:schemeClr val="tx1"/>
                </a:solidFill>
                <a:latin typeface="Calibri"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bwMode="auto">
          <a:xfrm>
            <a:off x="5797550" y="0"/>
            <a:ext cx="4435475" cy="354013"/>
          </a:xfrm>
          <a:prstGeom prst="rect">
            <a:avLst/>
          </a:prstGeom>
          <a:noFill/>
          <a:ln>
            <a:noFill/>
          </a:ln>
          <a:extLst/>
        </p:spPr>
        <p:txBody>
          <a:bodyPr vert="horz" wrap="square" lIns="99048" tIns="49524" rIns="99048" bIns="49524" numCol="1" anchor="t" anchorCtr="0" compatLnSpc="1">
            <a:prstTxWarp prst="textNoShape">
              <a:avLst/>
            </a:prstTxWarp>
          </a:bodyPr>
          <a:lstStyle>
            <a:lvl1pPr algn="r" defTabSz="990600">
              <a:defRPr sz="1300">
                <a:solidFill>
                  <a:schemeClr val="tx1"/>
                </a:solidFill>
                <a:latin typeface="Calibri" pitchFamily="34" charset="0"/>
                <a:ea typeface="宋体" pitchFamily="2" charset="-122"/>
              </a:defRPr>
            </a:lvl1pPr>
          </a:lstStyle>
          <a:p>
            <a:pPr>
              <a:defRPr/>
            </a:pPr>
            <a:fld id="{DD17B5D1-EF39-46DE-A753-23956A16B3AF}" type="datetimeFigureOut">
              <a:rPr lang="zh-CN" altLang="en-US"/>
              <a:pPr>
                <a:defRPr/>
              </a:pPr>
              <a:t>16-07-21</a:t>
            </a:fld>
            <a:endParaRPr lang="en-US" altLang="zh-CN"/>
          </a:p>
        </p:txBody>
      </p:sp>
      <p:sp>
        <p:nvSpPr>
          <p:cNvPr id="4" name="幻灯片图像占位符 3"/>
          <p:cNvSpPr>
            <a:spLocks noGrp="1" noRot="1" noChangeAspect="1"/>
          </p:cNvSpPr>
          <p:nvPr>
            <p:ph type="sldImg" idx="2"/>
          </p:nvPr>
        </p:nvSpPr>
        <p:spPr>
          <a:xfrm>
            <a:off x="2752725" y="533400"/>
            <a:ext cx="4729163" cy="26606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bwMode="auto">
          <a:xfrm>
            <a:off x="1022350" y="3371850"/>
            <a:ext cx="8189913" cy="3194050"/>
          </a:xfrm>
          <a:prstGeom prst="rect">
            <a:avLst/>
          </a:prstGeom>
          <a:noFill/>
          <a:ln>
            <a:noFill/>
          </a:ln>
          <a:ex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bwMode="auto">
          <a:xfrm>
            <a:off x="0" y="6743700"/>
            <a:ext cx="4435475" cy="354013"/>
          </a:xfrm>
          <a:prstGeom prst="rect">
            <a:avLst/>
          </a:prstGeom>
          <a:noFill/>
          <a:ln>
            <a:noFill/>
          </a:ln>
          <a:extLst/>
        </p:spPr>
        <p:txBody>
          <a:bodyPr vert="horz" wrap="square" lIns="99048" tIns="49524" rIns="99048" bIns="49524" numCol="1" anchor="b" anchorCtr="0" compatLnSpc="1">
            <a:prstTxWarp prst="textNoShape">
              <a:avLst/>
            </a:prstTxWarp>
          </a:bodyPr>
          <a:lstStyle>
            <a:lvl1pPr algn="l" defTabSz="990600">
              <a:defRPr sz="1300">
                <a:solidFill>
                  <a:schemeClr val="tx1"/>
                </a:solidFill>
                <a:latin typeface="Calibri"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bwMode="auto">
          <a:xfrm>
            <a:off x="5797550" y="6743700"/>
            <a:ext cx="4435475" cy="354013"/>
          </a:xfrm>
          <a:prstGeom prst="rect">
            <a:avLst/>
          </a:prstGeom>
          <a:noFill/>
          <a:ln>
            <a:noFill/>
          </a:ln>
          <a:extLst/>
        </p:spPr>
        <p:txBody>
          <a:bodyPr vert="horz" wrap="square" lIns="99048" tIns="49524" rIns="99048" bIns="49524" numCol="1" anchor="b" anchorCtr="0" compatLnSpc="1">
            <a:prstTxWarp prst="textNoShape">
              <a:avLst/>
            </a:prstTxWarp>
          </a:bodyPr>
          <a:lstStyle>
            <a:lvl1pPr algn="r" defTabSz="990600">
              <a:defRPr sz="1300">
                <a:solidFill>
                  <a:schemeClr val="tx1"/>
                </a:solidFill>
                <a:latin typeface="Calibri" pitchFamily="34" charset="0"/>
                <a:ea typeface="宋体" pitchFamily="2" charset="-122"/>
              </a:defRPr>
            </a:lvl1pPr>
          </a:lstStyle>
          <a:p>
            <a:pPr>
              <a:defRPr/>
            </a:pPr>
            <a:fld id="{FECC9FF9-A88A-4498-8404-4AB5AC2BEA07}"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cxnSp>
        <p:nvCxnSpPr>
          <p:cNvPr id="4" name="直接连接符 3"/>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6" name="直接连接符 5"/>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7" name="图片 14"/>
          <p:cNvPicPr>
            <a:picLocks noChangeAspect="1"/>
          </p:cNvPicPr>
          <p:nvPr userDrawn="1"/>
        </p:nvPicPr>
        <p:blipFill>
          <a:blip r:embed="rId2"/>
          <a:srcRect b="16089"/>
          <a:stretch>
            <a:fillRect/>
          </a:stretch>
        </p:blipFill>
        <p:spPr bwMode="auto">
          <a:xfrm>
            <a:off x="6804025" y="33338"/>
            <a:ext cx="2317750" cy="409575"/>
          </a:xfrm>
          <a:prstGeom prst="rect">
            <a:avLst/>
          </a:prstGeom>
          <a:noFill/>
          <a:ln w="9525">
            <a:noFill/>
            <a:miter lim="800000"/>
            <a:headEnd/>
            <a:tailEnd/>
          </a:ln>
        </p:spPr>
      </p:pic>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transition spd="slow" advClick="0" advTm="100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cxnSp>
        <p:nvCxnSpPr>
          <p:cNvPr id="4" name="直接连接符 3"/>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6" name="直接连接符 5"/>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7" name="图片 2"/>
          <p:cNvPicPr>
            <a:picLocks noChangeAspect="1"/>
          </p:cNvPicPr>
          <p:nvPr userDrawn="1"/>
        </p:nvPicPr>
        <p:blipFill>
          <a:blip r:embed="rId2"/>
          <a:srcRect/>
          <a:stretch>
            <a:fillRect/>
          </a:stretch>
        </p:blipFill>
        <p:spPr bwMode="auto">
          <a:xfrm>
            <a:off x="8532813" y="60325"/>
            <a:ext cx="539750" cy="40481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l">
              <a:defRPr sz="1800">
                <a:solidFill>
                  <a:schemeClr val="tx1"/>
                </a:solidFill>
                <a:latin typeface="Calibri" pitchFamily="34" charset="0"/>
                <a:ea typeface="宋体" pitchFamily="2" charset="-122"/>
              </a:defRPr>
            </a:lvl1pPr>
          </a:lstStyle>
          <a:p>
            <a:pPr>
              <a:defRPr/>
            </a:pPr>
            <a:endParaRPr lang="zh-CN" altLang="en-US"/>
          </a:p>
        </p:txBody>
      </p:sp>
      <p:sp>
        <p:nvSpPr>
          <p:cNvPr id="9" name="灯片编号占位符 5"/>
          <p:cNvSpPr>
            <a:spLocks noGrp="1"/>
          </p:cNvSpPr>
          <p:nvPr>
            <p:ph type="sldNum" sz="quarter" idx="11"/>
          </p:nvPr>
        </p:nvSpPr>
        <p:spPr>
          <a:xfrm>
            <a:off x="6796088" y="4822825"/>
            <a:ext cx="2133600" cy="273050"/>
          </a:xfrm>
          <a:prstGeom prst="rect">
            <a:avLst/>
          </a:prstGeom>
        </p:spPr>
        <p:txBody>
          <a:bodyPr/>
          <a:lstStyle>
            <a:lvl1pPr algn="ctr">
              <a:defRPr>
                <a:ea typeface="黑体" pitchFamily="49" charset="-122"/>
              </a:defRPr>
            </a:lvl1pPr>
          </a:lstStyle>
          <a:p>
            <a:pPr>
              <a:defRPr/>
            </a:pPr>
            <a:fld id="{6D56B878-FE78-492B-9467-5B78083DBFAB}" type="slidenum">
              <a:rPr lang="zh-CN" altLang="en-US"/>
              <a:pPr>
                <a:defRPr/>
              </a:pPr>
              <a:t>‹#›</a:t>
            </a:fld>
            <a:endParaRPr lang="zh-CN" altLang="en-US"/>
          </a:p>
        </p:txBody>
      </p:sp>
    </p:spTree>
  </p:cSld>
  <p:clrMapOvr>
    <a:masterClrMapping/>
  </p:clrMapOvr>
  <p:transition spd="slow" advClick="0" advTm="100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cxnSp>
        <p:nvCxnSpPr>
          <p:cNvPr id="4" name="直接连接符 3"/>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6" name="直接连接符 5"/>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7" name="图片 2"/>
          <p:cNvPicPr>
            <a:picLocks noChangeAspect="1"/>
          </p:cNvPicPr>
          <p:nvPr userDrawn="1"/>
        </p:nvPicPr>
        <p:blipFill>
          <a:blip r:embed="rId2"/>
          <a:srcRect/>
          <a:stretch>
            <a:fillRect/>
          </a:stretch>
        </p:blipFill>
        <p:spPr bwMode="auto">
          <a:xfrm>
            <a:off x="8532813" y="60325"/>
            <a:ext cx="539750" cy="404813"/>
          </a:xfrm>
          <a:prstGeom prst="rect">
            <a:avLst/>
          </a:prstGeom>
          <a:noFill/>
          <a:ln w="9525">
            <a:noFill/>
            <a:miter lim="800000"/>
            <a:headEnd/>
            <a:tailEnd/>
          </a:ln>
        </p:spPr>
      </p:pic>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l">
              <a:defRPr sz="1800">
                <a:solidFill>
                  <a:schemeClr val="tx1"/>
                </a:solidFill>
                <a:latin typeface="Calibri" pitchFamily="34" charset="0"/>
                <a:ea typeface="宋体" pitchFamily="2" charset="-122"/>
              </a:defRPr>
            </a:lvl1pPr>
          </a:lstStyle>
          <a:p>
            <a:pPr>
              <a:defRPr/>
            </a:pPr>
            <a:endParaRPr lang="zh-CN" altLang="en-US"/>
          </a:p>
        </p:txBody>
      </p:sp>
      <p:sp>
        <p:nvSpPr>
          <p:cNvPr id="9" name="灯片编号占位符 5"/>
          <p:cNvSpPr>
            <a:spLocks noGrp="1"/>
          </p:cNvSpPr>
          <p:nvPr>
            <p:ph type="sldNum" sz="quarter" idx="11"/>
          </p:nvPr>
        </p:nvSpPr>
        <p:spPr>
          <a:xfrm>
            <a:off x="6796088" y="4822825"/>
            <a:ext cx="2133600" cy="273050"/>
          </a:xfrm>
          <a:prstGeom prst="rect">
            <a:avLst/>
          </a:prstGeom>
        </p:spPr>
        <p:txBody>
          <a:bodyPr/>
          <a:lstStyle>
            <a:lvl1pPr algn="ctr">
              <a:defRPr>
                <a:ea typeface="黑体" pitchFamily="49" charset="-122"/>
              </a:defRPr>
            </a:lvl1pPr>
          </a:lstStyle>
          <a:p>
            <a:pPr>
              <a:defRPr/>
            </a:pPr>
            <a:fld id="{0EA95CEF-D147-48A5-8690-7FA26F173F0A}" type="slidenum">
              <a:rPr lang="zh-CN" altLang="en-US"/>
              <a:pPr>
                <a:defRPr/>
              </a:pPr>
              <a:t>‹#›</a:t>
            </a:fld>
            <a:endParaRPr lang="zh-CN" altLang="en-US"/>
          </a:p>
        </p:txBody>
      </p:sp>
    </p:spTree>
  </p:cSld>
  <p:clrMapOvr>
    <a:masterClrMapping/>
  </p:clrMapOvr>
  <p:transition spd="slow" advClick="0" advTm="100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标题，一项大型内容和两项小型内容">
    <p:spTree>
      <p:nvGrpSpPr>
        <p:cNvPr id="1" name=""/>
        <p:cNvGrpSpPr/>
        <p:nvPr/>
      </p:nvGrpSpPr>
      <p:grpSpPr>
        <a:xfrm>
          <a:off x="0" y="0"/>
          <a:ext cx="0" cy="0"/>
          <a:chOff x="0" y="0"/>
          <a:chExt cx="0" cy="0"/>
        </a:xfrm>
      </p:grpSpPr>
      <p:cxnSp>
        <p:nvCxnSpPr>
          <p:cNvPr id="6" name="直接连接符 5"/>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8" name="直接连接符 7"/>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9" name="图片 2"/>
          <p:cNvPicPr>
            <a:picLocks noChangeAspect="1"/>
          </p:cNvPicPr>
          <p:nvPr userDrawn="1"/>
        </p:nvPicPr>
        <p:blipFill>
          <a:blip r:embed="rId2"/>
          <a:srcRect/>
          <a:stretch>
            <a:fillRect/>
          </a:stretch>
        </p:blipFill>
        <p:spPr bwMode="auto">
          <a:xfrm>
            <a:off x="8604250" y="60325"/>
            <a:ext cx="539750" cy="404813"/>
          </a:xfrm>
          <a:prstGeom prst="rect">
            <a:avLst/>
          </a:prstGeom>
          <a:noFill/>
          <a:ln w="9525">
            <a:noFill/>
            <a:miter lim="800000"/>
            <a:headEnd/>
            <a:tailEnd/>
          </a:ln>
        </p:spPr>
      </p:pic>
      <p:sp>
        <p:nvSpPr>
          <p:cNvPr id="2" name="标题 1"/>
          <p:cNvSpPr>
            <a:spLocks noGrp="1"/>
          </p:cNvSpPr>
          <p:nvPr>
            <p:ph type="title"/>
          </p:nvPr>
        </p:nvSpPr>
        <p:spPr>
          <a:xfrm>
            <a:off x="303213" y="789384"/>
            <a:ext cx="8229600" cy="270272"/>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75160"/>
            <a:ext cx="4038600" cy="35647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275160"/>
            <a:ext cx="4038600" cy="172521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114675"/>
            <a:ext cx="4038600" cy="17252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slow" advClick="0" advTm="100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cxnSp>
        <p:nvCxnSpPr>
          <p:cNvPr id="4" name="直接连接符 3"/>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6" name="直接连接符 5"/>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7" name="图片 14"/>
          <p:cNvPicPr>
            <a:picLocks noChangeAspect="1"/>
          </p:cNvPicPr>
          <p:nvPr userDrawn="1"/>
        </p:nvPicPr>
        <p:blipFill>
          <a:blip r:embed="rId2"/>
          <a:srcRect b="16089"/>
          <a:stretch>
            <a:fillRect/>
          </a:stretch>
        </p:blipFill>
        <p:spPr bwMode="auto">
          <a:xfrm>
            <a:off x="7380288" y="33338"/>
            <a:ext cx="1741487" cy="409575"/>
          </a:xfrm>
          <a:prstGeom prst="rect">
            <a:avLst/>
          </a:prstGeom>
          <a:noFill/>
          <a:ln w="9525">
            <a:noFill/>
            <a:miter lim="800000"/>
            <a:headEnd/>
            <a:tailEnd/>
          </a:ln>
        </p:spPr>
      </p:pic>
      <p:sp>
        <p:nvSpPr>
          <p:cNvPr id="2" name="标题 1"/>
          <p:cNvSpPr>
            <a:spLocks noGrp="1"/>
          </p:cNvSpPr>
          <p:nvPr>
            <p:ph type="title"/>
          </p:nvPr>
        </p:nvSpPr>
        <p:spPr>
          <a:xfrm>
            <a:off x="302840" y="45243"/>
            <a:ext cx="8229600" cy="436946"/>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342900" indent="-342900">
              <a:buFont typeface="Wingdings" pitchFamily="2" charset="2"/>
              <a:buChar char="p"/>
              <a:defRPr>
                <a:solidFill>
                  <a:schemeClr val="tx2"/>
                </a:solidFill>
                <a:latin typeface="黑体" pitchFamily="49" charset="-122"/>
                <a:ea typeface="黑体" pitchFamily="49" charset="-122"/>
              </a:defRPr>
            </a:lvl1pPr>
            <a:lvl2pPr marL="742950" indent="-285750">
              <a:buClr>
                <a:srgbClr val="00B050"/>
              </a:buClr>
              <a:buFont typeface="Wingdings" pitchFamily="2" charset="2"/>
              <a:buChar char="n"/>
              <a:defRPr>
                <a:solidFill>
                  <a:schemeClr val="tx2"/>
                </a:solidFill>
                <a:latin typeface="楷体" pitchFamily="49" charset="-122"/>
                <a:ea typeface="楷体" pitchFamily="49" charset="-122"/>
              </a:defRPr>
            </a:lvl2pPr>
            <a:lvl3pPr marL="1143000" indent="-228600">
              <a:buClr>
                <a:schemeClr val="accent2">
                  <a:lumMod val="75000"/>
                </a:schemeClr>
              </a:buClr>
              <a:buFont typeface="Wingdings" pitchFamily="2" charset="2"/>
              <a:buChar char="u"/>
              <a:defRPr>
                <a:solidFill>
                  <a:schemeClr val="tx2"/>
                </a:solidFill>
              </a:defRPr>
            </a:lvl3pPr>
            <a:lvl4pPr>
              <a:defRPr>
                <a:solidFill>
                  <a:schemeClr val="tx2"/>
                </a:solidFill>
              </a:defRPr>
            </a:lvl4pPr>
            <a:lvl5pPr>
              <a:defRPr>
                <a:solidFill>
                  <a:schemeClr val="tx2"/>
                </a:solidFill>
              </a:defRPr>
            </a:lvl5pPr>
          </a:lstStyle>
          <a:p>
            <a:pPr lvl="0"/>
            <a:r>
              <a:rPr lang="zh-CN" altLang="en-US" dirty="0" smtClean="0"/>
              <a:t>单击此处编辑母版文本样式</a:t>
            </a:r>
          </a:p>
          <a:p>
            <a:pPr lvl="1"/>
            <a:r>
              <a:rPr lang="zh-CN" altLang="en-US" dirty="0" smtClean="0"/>
              <a:t>第二级</a:t>
            </a:r>
          </a:p>
        </p:txBody>
      </p:sp>
    </p:spTree>
  </p:cSld>
  <p:clrMapOvr>
    <a:masterClrMapping/>
  </p:clrMapOvr>
  <p:transition spd="slow" advClick="0" advTm="100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cxnSp>
        <p:nvCxnSpPr>
          <p:cNvPr id="4" name="直接连接符 3"/>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6" name="直接连接符 5"/>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7" name="图片 2"/>
          <p:cNvPicPr>
            <a:picLocks noChangeAspect="1"/>
          </p:cNvPicPr>
          <p:nvPr userDrawn="1"/>
        </p:nvPicPr>
        <p:blipFill>
          <a:blip r:embed="rId2"/>
          <a:srcRect/>
          <a:stretch>
            <a:fillRect/>
          </a:stretch>
        </p:blipFill>
        <p:spPr bwMode="auto">
          <a:xfrm>
            <a:off x="8569325" y="60325"/>
            <a:ext cx="539750" cy="404813"/>
          </a:xfrm>
          <a:prstGeom prst="rect">
            <a:avLst/>
          </a:prstGeom>
          <a:noFill/>
          <a:ln w="9525">
            <a:noFill/>
            <a:miter lim="800000"/>
            <a:headEnd/>
            <a:tailEnd/>
          </a:ln>
        </p:spPr>
      </p:pic>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8" name="日期占位符 3"/>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l">
              <a:defRPr sz="1800">
                <a:solidFill>
                  <a:schemeClr val="tx1"/>
                </a:solidFill>
                <a:latin typeface="Calibri" pitchFamily="34" charset="0"/>
                <a:ea typeface="宋体" pitchFamily="2" charset="-122"/>
              </a:defRPr>
            </a:lvl1pPr>
          </a:lstStyle>
          <a:p>
            <a:pPr>
              <a:defRPr/>
            </a:pPr>
            <a:endParaRPr lang="zh-CN" altLang="en-US"/>
          </a:p>
        </p:txBody>
      </p:sp>
    </p:spTree>
  </p:cSld>
  <p:clrMapOvr>
    <a:masterClrMapping/>
  </p:clrMapOvr>
  <p:transition spd="slow" advClick="0" advTm="100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cxnSp>
        <p:nvCxnSpPr>
          <p:cNvPr id="5" name="直接连接符 4"/>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7" name="直接连接符 6"/>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8" name="图片 2"/>
          <p:cNvPicPr>
            <a:picLocks noChangeAspect="1"/>
          </p:cNvPicPr>
          <p:nvPr userDrawn="1"/>
        </p:nvPicPr>
        <p:blipFill>
          <a:blip r:embed="rId2"/>
          <a:srcRect/>
          <a:stretch>
            <a:fillRect/>
          </a:stretch>
        </p:blipFill>
        <p:spPr bwMode="auto">
          <a:xfrm>
            <a:off x="8532813" y="60325"/>
            <a:ext cx="539750" cy="40481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日期占位符 4"/>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l">
              <a:defRPr sz="1800">
                <a:solidFill>
                  <a:schemeClr val="tx1"/>
                </a:solidFill>
                <a:latin typeface="Calibri" pitchFamily="34" charset="0"/>
                <a:ea typeface="宋体" pitchFamily="2" charset="-122"/>
              </a:defRPr>
            </a:lvl1pPr>
          </a:lstStyle>
          <a:p>
            <a:pPr>
              <a:defRPr/>
            </a:pPr>
            <a:endParaRPr lang="zh-CN" altLang="en-US"/>
          </a:p>
        </p:txBody>
      </p:sp>
    </p:spTree>
  </p:cSld>
  <p:clrMapOvr>
    <a:masterClrMapping/>
  </p:clrMapOvr>
  <p:transition spd="slow" advClick="0" advTm="100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cxnSp>
        <p:nvCxnSpPr>
          <p:cNvPr id="7" name="直接连接符 6"/>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9" name="直接连接符 8"/>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10" name="图片 2"/>
          <p:cNvPicPr>
            <a:picLocks noChangeAspect="1"/>
          </p:cNvPicPr>
          <p:nvPr userDrawn="1"/>
        </p:nvPicPr>
        <p:blipFill>
          <a:blip r:embed="rId2"/>
          <a:srcRect/>
          <a:stretch>
            <a:fillRect/>
          </a:stretch>
        </p:blipFill>
        <p:spPr bwMode="auto">
          <a:xfrm>
            <a:off x="8532813" y="60325"/>
            <a:ext cx="539750" cy="404813"/>
          </a:xfrm>
          <a:prstGeom prst="rect">
            <a:avLst/>
          </a:prstGeom>
          <a:noFill/>
          <a:ln w="9525">
            <a:noFill/>
            <a:miter lim="800000"/>
            <a:headEnd/>
            <a:tailEnd/>
          </a:ln>
        </p:spPr>
      </p:pic>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6"/>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l">
              <a:defRPr sz="1800">
                <a:solidFill>
                  <a:schemeClr val="tx1"/>
                </a:solidFill>
                <a:latin typeface="Calibri" pitchFamily="34" charset="0"/>
                <a:ea typeface="宋体" pitchFamily="2" charset="-122"/>
              </a:defRPr>
            </a:lvl1pPr>
          </a:lstStyle>
          <a:p>
            <a:pPr>
              <a:defRPr/>
            </a:pPr>
            <a:endParaRPr lang="zh-CN" altLang="en-US"/>
          </a:p>
        </p:txBody>
      </p:sp>
      <p:sp>
        <p:nvSpPr>
          <p:cNvPr id="12" name="灯片编号占位符 8"/>
          <p:cNvSpPr>
            <a:spLocks noGrp="1"/>
          </p:cNvSpPr>
          <p:nvPr>
            <p:ph type="sldNum" sz="quarter" idx="11"/>
          </p:nvPr>
        </p:nvSpPr>
        <p:spPr>
          <a:xfrm>
            <a:off x="6796088" y="4822825"/>
            <a:ext cx="2133600" cy="273050"/>
          </a:xfrm>
          <a:prstGeom prst="rect">
            <a:avLst/>
          </a:prstGeom>
        </p:spPr>
        <p:txBody>
          <a:bodyPr/>
          <a:lstStyle>
            <a:lvl1pPr algn="ctr">
              <a:defRPr>
                <a:ea typeface="黑体" pitchFamily="49" charset="-122"/>
              </a:defRPr>
            </a:lvl1pPr>
          </a:lstStyle>
          <a:p>
            <a:pPr>
              <a:defRPr/>
            </a:pPr>
            <a:fld id="{933CE7C4-A00D-429E-AFC5-C44FFF0CCD00}" type="slidenum">
              <a:rPr lang="zh-CN" altLang="en-US"/>
              <a:pPr>
                <a:defRPr/>
              </a:pPr>
              <a:t>‹#›</a:t>
            </a:fld>
            <a:endParaRPr lang="zh-CN" altLang="en-US"/>
          </a:p>
        </p:txBody>
      </p:sp>
    </p:spTree>
  </p:cSld>
  <p:clrMapOvr>
    <a:masterClrMapping/>
  </p:clrMapOvr>
  <p:transition spd="slow" advClick="0" advTm="100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cxnSp>
        <p:nvCxnSpPr>
          <p:cNvPr id="3" name="直接连接符 2"/>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5" name="直接连接符 4"/>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6" name="图片 2"/>
          <p:cNvPicPr>
            <a:picLocks noChangeAspect="1"/>
          </p:cNvPicPr>
          <p:nvPr userDrawn="1"/>
        </p:nvPicPr>
        <p:blipFill>
          <a:blip r:embed="rId2"/>
          <a:srcRect/>
          <a:stretch>
            <a:fillRect/>
          </a:stretch>
        </p:blipFill>
        <p:spPr bwMode="auto">
          <a:xfrm>
            <a:off x="8532813" y="60325"/>
            <a:ext cx="539750" cy="40481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l">
              <a:defRPr sz="1800">
                <a:solidFill>
                  <a:schemeClr val="tx1"/>
                </a:solidFill>
                <a:latin typeface="Calibri" pitchFamily="34" charset="0"/>
                <a:ea typeface="宋体" pitchFamily="2" charset="-122"/>
              </a:defRPr>
            </a:lvl1pPr>
          </a:lstStyle>
          <a:p>
            <a:pPr>
              <a:defRPr/>
            </a:pPr>
            <a:endParaRPr lang="zh-CN" altLang="en-US"/>
          </a:p>
        </p:txBody>
      </p:sp>
      <p:sp>
        <p:nvSpPr>
          <p:cNvPr id="8" name="页脚占位符 3"/>
          <p:cNvSpPr>
            <a:spLocks noGrp="1"/>
          </p:cNvSpPr>
          <p:nvPr>
            <p:ph type="ftr" sz="quarter" idx="11"/>
          </p:nvPr>
        </p:nvSpPr>
        <p:spPr>
          <a:xfrm>
            <a:off x="357188" y="4822825"/>
            <a:ext cx="3643312" cy="273050"/>
          </a:xfrm>
          <a:prstGeom prst="rect">
            <a:avLst/>
          </a:prstGeom>
        </p:spPr>
        <p:txBody>
          <a:bodyPr/>
          <a:lstStyle>
            <a:lvl1pPr algn="ctr">
              <a:defRPr>
                <a:ea typeface="黑体" pitchFamily="49" charset="-122"/>
              </a:defRPr>
            </a:lvl1pPr>
          </a:lstStyle>
          <a:p>
            <a:pPr>
              <a:defRPr/>
            </a:pPr>
            <a:r>
              <a:rPr lang="zh-CN" altLang="en-US"/>
              <a:t>电子服务与智慧工厂</a:t>
            </a:r>
          </a:p>
        </p:txBody>
      </p:sp>
      <p:sp>
        <p:nvSpPr>
          <p:cNvPr id="9" name="灯片编号占位符 4"/>
          <p:cNvSpPr>
            <a:spLocks noGrp="1"/>
          </p:cNvSpPr>
          <p:nvPr>
            <p:ph type="sldNum" sz="quarter" idx="12"/>
          </p:nvPr>
        </p:nvSpPr>
        <p:spPr>
          <a:xfrm>
            <a:off x="6796088" y="4822825"/>
            <a:ext cx="2133600" cy="273050"/>
          </a:xfrm>
          <a:prstGeom prst="rect">
            <a:avLst/>
          </a:prstGeom>
        </p:spPr>
        <p:txBody>
          <a:bodyPr/>
          <a:lstStyle>
            <a:lvl1pPr algn="ctr">
              <a:defRPr>
                <a:ea typeface="黑体" pitchFamily="49" charset="-122"/>
              </a:defRPr>
            </a:lvl1pPr>
          </a:lstStyle>
          <a:p>
            <a:pPr>
              <a:defRPr/>
            </a:pPr>
            <a:fld id="{4E00B0F0-7854-4CEA-AEE8-47D01E098BD0}" type="slidenum">
              <a:rPr lang="zh-CN" altLang="en-US"/>
              <a:pPr>
                <a:defRPr/>
              </a:pPr>
              <a:t>‹#›</a:t>
            </a:fld>
            <a:endParaRPr lang="zh-CN" altLang="en-US"/>
          </a:p>
        </p:txBody>
      </p:sp>
    </p:spTree>
  </p:cSld>
  <p:clrMapOvr>
    <a:masterClrMapping/>
  </p:clrMapOvr>
  <p:transition spd="slow" advClick="0" advTm="100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cxnSp>
        <p:nvCxnSpPr>
          <p:cNvPr id="2" name="直接连接符 1"/>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4" name="直接连接符 3"/>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5" name="日期占位符 1"/>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l">
              <a:defRPr sz="1800">
                <a:solidFill>
                  <a:schemeClr val="tx1"/>
                </a:solidFill>
                <a:latin typeface="Calibri" pitchFamily="34" charset="0"/>
                <a:ea typeface="宋体" pitchFamily="2" charset="-122"/>
              </a:defRPr>
            </a:lvl1pPr>
          </a:lstStyle>
          <a:p>
            <a:pPr>
              <a:defRPr/>
            </a:pPr>
            <a:endParaRPr lang="zh-CN" altLang="en-US"/>
          </a:p>
        </p:txBody>
      </p:sp>
      <p:sp>
        <p:nvSpPr>
          <p:cNvPr id="6" name="页脚占位符 2"/>
          <p:cNvSpPr>
            <a:spLocks noGrp="1"/>
          </p:cNvSpPr>
          <p:nvPr>
            <p:ph type="ftr" sz="quarter" idx="11"/>
          </p:nvPr>
        </p:nvSpPr>
        <p:spPr>
          <a:xfrm>
            <a:off x="357188" y="4822825"/>
            <a:ext cx="3643312" cy="273050"/>
          </a:xfrm>
          <a:prstGeom prst="rect">
            <a:avLst/>
          </a:prstGeom>
        </p:spPr>
        <p:txBody>
          <a:bodyPr/>
          <a:lstStyle>
            <a:lvl1pPr algn="ctr">
              <a:defRPr>
                <a:ea typeface="黑体" pitchFamily="49" charset="-122"/>
              </a:defRPr>
            </a:lvl1pPr>
          </a:lstStyle>
          <a:p>
            <a:pPr>
              <a:defRPr/>
            </a:pPr>
            <a:r>
              <a:rPr lang="zh-CN" altLang="en-US"/>
              <a:t>电子服务与智慧工厂</a:t>
            </a:r>
          </a:p>
        </p:txBody>
      </p:sp>
      <p:sp>
        <p:nvSpPr>
          <p:cNvPr id="7" name="灯片编号占位符 3"/>
          <p:cNvSpPr>
            <a:spLocks noGrp="1"/>
          </p:cNvSpPr>
          <p:nvPr>
            <p:ph type="sldNum" sz="quarter" idx="12"/>
          </p:nvPr>
        </p:nvSpPr>
        <p:spPr>
          <a:xfrm>
            <a:off x="6796088" y="4822825"/>
            <a:ext cx="2133600" cy="273050"/>
          </a:xfrm>
          <a:prstGeom prst="rect">
            <a:avLst/>
          </a:prstGeom>
        </p:spPr>
        <p:txBody>
          <a:bodyPr/>
          <a:lstStyle>
            <a:lvl1pPr algn="ctr">
              <a:defRPr>
                <a:ea typeface="黑体" pitchFamily="49" charset="-122"/>
              </a:defRPr>
            </a:lvl1pPr>
          </a:lstStyle>
          <a:p>
            <a:pPr>
              <a:defRPr/>
            </a:pPr>
            <a:fld id="{2A1BC124-3C6C-4C7A-9370-FEA29E1CFE4C}" type="slidenum">
              <a:rPr lang="zh-CN" altLang="en-US"/>
              <a:pPr>
                <a:defRPr/>
              </a:pPr>
              <a:t>‹#›</a:t>
            </a:fld>
            <a:endParaRPr lang="zh-CN" altLang="en-US"/>
          </a:p>
        </p:txBody>
      </p:sp>
    </p:spTree>
  </p:cSld>
  <p:clrMapOvr>
    <a:masterClrMapping/>
  </p:clrMapOvr>
  <p:transition spd="slow" advClick="0" advTm="100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cxnSp>
        <p:nvCxnSpPr>
          <p:cNvPr id="5" name="直接连接符 4"/>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7" name="直接连接符 6"/>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8" name="图片 2"/>
          <p:cNvPicPr>
            <a:picLocks noChangeAspect="1"/>
          </p:cNvPicPr>
          <p:nvPr userDrawn="1"/>
        </p:nvPicPr>
        <p:blipFill>
          <a:blip r:embed="rId2"/>
          <a:srcRect/>
          <a:stretch>
            <a:fillRect/>
          </a:stretch>
        </p:blipFill>
        <p:spPr bwMode="auto">
          <a:xfrm>
            <a:off x="8532813" y="60325"/>
            <a:ext cx="539750" cy="404813"/>
          </a:xfrm>
          <a:prstGeom prst="rect">
            <a:avLst/>
          </a:prstGeom>
          <a:noFill/>
          <a:ln w="9525">
            <a:noFill/>
            <a:miter lim="800000"/>
            <a:headEnd/>
            <a:tailEnd/>
          </a:ln>
        </p:spPr>
      </p:pic>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l">
              <a:defRPr sz="1800">
                <a:solidFill>
                  <a:schemeClr val="tx1"/>
                </a:solidFill>
                <a:latin typeface="Calibri" pitchFamily="34" charset="0"/>
                <a:ea typeface="宋体" pitchFamily="2" charset="-122"/>
              </a:defRPr>
            </a:lvl1pPr>
          </a:lstStyle>
          <a:p>
            <a:pPr>
              <a:defRPr/>
            </a:pPr>
            <a:endParaRPr lang="zh-CN" altLang="en-US"/>
          </a:p>
        </p:txBody>
      </p:sp>
      <p:sp>
        <p:nvSpPr>
          <p:cNvPr id="10" name="页脚占位符 5"/>
          <p:cNvSpPr>
            <a:spLocks noGrp="1"/>
          </p:cNvSpPr>
          <p:nvPr>
            <p:ph type="ftr" sz="quarter" idx="11"/>
          </p:nvPr>
        </p:nvSpPr>
        <p:spPr>
          <a:xfrm>
            <a:off x="357188" y="4822825"/>
            <a:ext cx="3643312" cy="273050"/>
          </a:xfrm>
          <a:prstGeom prst="rect">
            <a:avLst/>
          </a:prstGeom>
        </p:spPr>
        <p:txBody>
          <a:bodyPr/>
          <a:lstStyle>
            <a:lvl1pPr algn="ctr">
              <a:defRPr>
                <a:ea typeface="黑体" pitchFamily="49" charset="-122"/>
              </a:defRPr>
            </a:lvl1pPr>
          </a:lstStyle>
          <a:p>
            <a:pPr>
              <a:defRPr/>
            </a:pPr>
            <a:r>
              <a:rPr lang="zh-CN" altLang="en-US"/>
              <a:t>电子服务与智慧工厂</a:t>
            </a:r>
          </a:p>
        </p:txBody>
      </p:sp>
      <p:sp>
        <p:nvSpPr>
          <p:cNvPr id="11" name="灯片编号占位符 6"/>
          <p:cNvSpPr>
            <a:spLocks noGrp="1"/>
          </p:cNvSpPr>
          <p:nvPr>
            <p:ph type="sldNum" sz="quarter" idx="12"/>
          </p:nvPr>
        </p:nvSpPr>
        <p:spPr>
          <a:xfrm>
            <a:off x="6796088" y="4822825"/>
            <a:ext cx="2133600" cy="273050"/>
          </a:xfrm>
          <a:prstGeom prst="rect">
            <a:avLst/>
          </a:prstGeom>
        </p:spPr>
        <p:txBody>
          <a:bodyPr/>
          <a:lstStyle>
            <a:lvl1pPr algn="ctr">
              <a:defRPr>
                <a:ea typeface="黑体" pitchFamily="49" charset="-122"/>
              </a:defRPr>
            </a:lvl1pPr>
          </a:lstStyle>
          <a:p>
            <a:pPr>
              <a:defRPr/>
            </a:pPr>
            <a:fld id="{5DC537D3-12EF-4A10-82E7-12AFAE1366FE}" type="slidenum">
              <a:rPr lang="zh-CN" altLang="en-US"/>
              <a:pPr>
                <a:defRPr/>
              </a:pPr>
              <a:t>‹#›</a:t>
            </a:fld>
            <a:endParaRPr lang="zh-CN" altLang="en-US"/>
          </a:p>
        </p:txBody>
      </p:sp>
    </p:spTree>
  </p:cSld>
  <p:clrMapOvr>
    <a:masterClrMapping/>
  </p:clrMapOvr>
  <p:transition spd="slow" advClick="0" advTm="100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cxnSp>
        <p:nvCxnSpPr>
          <p:cNvPr id="5" name="直接连接符 4"/>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7" name="直接连接符 6"/>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pic>
        <p:nvPicPr>
          <p:cNvPr id="8" name="图片 2"/>
          <p:cNvPicPr>
            <a:picLocks noChangeAspect="1"/>
          </p:cNvPicPr>
          <p:nvPr userDrawn="1"/>
        </p:nvPicPr>
        <p:blipFill>
          <a:blip r:embed="rId2"/>
          <a:srcRect/>
          <a:stretch>
            <a:fillRect/>
          </a:stretch>
        </p:blipFill>
        <p:spPr bwMode="auto">
          <a:xfrm>
            <a:off x="8532813" y="60325"/>
            <a:ext cx="539750" cy="404813"/>
          </a:xfrm>
          <a:prstGeom prst="rect">
            <a:avLst/>
          </a:prstGeom>
          <a:noFill/>
          <a:ln w="9525">
            <a:noFill/>
            <a:miter lim="800000"/>
            <a:headEnd/>
            <a:tailEnd/>
          </a:ln>
        </p:spPr>
      </p:pic>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l">
              <a:defRPr sz="1800">
                <a:solidFill>
                  <a:schemeClr val="tx1"/>
                </a:solidFill>
                <a:latin typeface="Calibri" pitchFamily="34" charset="0"/>
                <a:ea typeface="宋体" pitchFamily="2" charset="-122"/>
              </a:defRPr>
            </a:lvl1pPr>
          </a:lstStyle>
          <a:p>
            <a:pPr>
              <a:defRPr/>
            </a:pPr>
            <a:endParaRPr lang="zh-CN" altLang="en-US"/>
          </a:p>
        </p:txBody>
      </p:sp>
      <p:sp>
        <p:nvSpPr>
          <p:cNvPr id="10" name="灯片编号占位符 6"/>
          <p:cNvSpPr>
            <a:spLocks noGrp="1"/>
          </p:cNvSpPr>
          <p:nvPr>
            <p:ph type="sldNum" sz="quarter" idx="11"/>
          </p:nvPr>
        </p:nvSpPr>
        <p:spPr>
          <a:xfrm>
            <a:off x="6796088" y="4822825"/>
            <a:ext cx="2133600" cy="273050"/>
          </a:xfrm>
          <a:prstGeom prst="rect">
            <a:avLst/>
          </a:prstGeom>
        </p:spPr>
        <p:txBody>
          <a:bodyPr/>
          <a:lstStyle>
            <a:lvl1pPr algn="ctr">
              <a:defRPr>
                <a:ea typeface="黑体" pitchFamily="49" charset="-122"/>
              </a:defRPr>
            </a:lvl1pPr>
          </a:lstStyle>
          <a:p>
            <a:pPr>
              <a:defRPr/>
            </a:pPr>
            <a:fld id="{5434B48B-9D3F-4761-B565-9474975EE61B}" type="slidenum">
              <a:rPr lang="zh-CN" altLang="en-US"/>
              <a:pPr>
                <a:defRPr/>
              </a:pPr>
              <a:t>‹#›</a:t>
            </a:fld>
            <a:endParaRPr lang="zh-CN" altLang="en-US"/>
          </a:p>
        </p:txBody>
      </p:sp>
    </p:spTree>
  </p:cSld>
  <p:clrMapOvr>
    <a:masterClrMapping/>
  </p:clrMapOvr>
  <p:transition spd="slow" advClick="0" advTm="1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直接连接符 8"/>
          <p:cNvCxnSpPr/>
          <p:nvPr/>
        </p:nvCxnSpPr>
        <p:spPr>
          <a:xfrm>
            <a:off x="0" y="53498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143750" y="465138"/>
            <a:ext cx="2000250" cy="6985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28" name="标题占位符 1"/>
          <p:cNvSpPr>
            <a:spLocks noGrp="1"/>
          </p:cNvSpPr>
          <p:nvPr>
            <p:ph type="title"/>
          </p:nvPr>
        </p:nvSpPr>
        <p:spPr bwMode="auto">
          <a:xfrm>
            <a:off x="285750" y="107950"/>
            <a:ext cx="8229600" cy="436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一、单击此处编辑母版标题样式</a:t>
            </a:r>
          </a:p>
        </p:txBody>
      </p:sp>
      <p:sp>
        <p:nvSpPr>
          <p:cNvPr id="1029" name="文本占位符 2"/>
          <p:cNvSpPr>
            <a:spLocks noGrp="1"/>
          </p:cNvSpPr>
          <p:nvPr>
            <p:ph type="body" idx="1"/>
          </p:nvPr>
        </p:nvSpPr>
        <p:spPr bwMode="auto">
          <a:xfrm>
            <a:off x="303213" y="617538"/>
            <a:ext cx="8516937" cy="4168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cxnSp>
        <p:nvCxnSpPr>
          <p:cNvPr id="11" name="直接连接符 10"/>
          <p:cNvCxnSpPr/>
          <p:nvPr/>
        </p:nvCxnSpPr>
        <p:spPr>
          <a:xfrm>
            <a:off x="0" y="4821238"/>
            <a:ext cx="9144000" cy="1587"/>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advClick="0" advTm="1000"/>
  <p:timing>
    <p:tnLst>
      <p:par>
        <p:cTn id="1" dur="indefinite" restart="never" nodeType="tmRoot"/>
      </p:par>
    </p:tnLst>
  </p:timing>
  <p:hf hdr="0" dt="0"/>
  <p:txStyles>
    <p:titleStyle>
      <a:lvl1pPr algn="l" rtl="0" eaLnBrk="0" fontAlgn="base" hangingPunct="0">
        <a:spcBef>
          <a:spcPct val="0"/>
        </a:spcBef>
        <a:spcAft>
          <a:spcPct val="0"/>
        </a:spcAft>
        <a:defRPr sz="2800" b="1" kern="1200">
          <a:solidFill>
            <a:srgbClr val="CC0000"/>
          </a:solidFill>
          <a:latin typeface="黑体" pitchFamily="2" charset="-122"/>
          <a:ea typeface="黑体" pitchFamily="2" charset="-122"/>
          <a:cs typeface="黑体" charset="0"/>
        </a:defRPr>
      </a:lvl1pPr>
      <a:lvl2pPr algn="l" rtl="0" eaLnBrk="0" fontAlgn="base" hangingPunct="0">
        <a:spcBef>
          <a:spcPct val="0"/>
        </a:spcBef>
        <a:spcAft>
          <a:spcPct val="0"/>
        </a:spcAft>
        <a:defRPr sz="2800" b="1">
          <a:solidFill>
            <a:srgbClr val="CC0000"/>
          </a:solidFill>
          <a:latin typeface="黑体" pitchFamily="2" charset="-122"/>
          <a:ea typeface="黑体" pitchFamily="2" charset="-122"/>
          <a:cs typeface="黑体" charset="0"/>
        </a:defRPr>
      </a:lvl2pPr>
      <a:lvl3pPr algn="l" rtl="0" eaLnBrk="0" fontAlgn="base" hangingPunct="0">
        <a:spcBef>
          <a:spcPct val="0"/>
        </a:spcBef>
        <a:spcAft>
          <a:spcPct val="0"/>
        </a:spcAft>
        <a:defRPr sz="2800" b="1">
          <a:solidFill>
            <a:srgbClr val="CC0000"/>
          </a:solidFill>
          <a:latin typeface="黑体" pitchFamily="2" charset="-122"/>
          <a:ea typeface="黑体" pitchFamily="2" charset="-122"/>
          <a:cs typeface="黑体" charset="0"/>
        </a:defRPr>
      </a:lvl3pPr>
      <a:lvl4pPr algn="l" rtl="0" eaLnBrk="0" fontAlgn="base" hangingPunct="0">
        <a:spcBef>
          <a:spcPct val="0"/>
        </a:spcBef>
        <a:spcAft>
          <a:spcPct val="0"/>
        </a:spcAft>
        <a:defRPr sz="2800" b="1">
          <a:solidFill>
            <a:srgbClr val="CC0000"/>
          </a:solidFill>
          <a:latin typeface="黑体" pitchFamily="2" charset="-122"/>
          <a:ea typeface="黑体" pitchFamily="2" charset="-122"/>
          <a:cs typeface="黑体" charset="0"/>
        </a:defRPr>
      </a:lvl4pPr>
      <a:lvl5pPr algn="l" rtl="0" eaLnBrk="0" fontAlgn="base" hangingPunct="0">
        <a:spcBef>
          <a:spcPct val="0"/>
        </a:spcBef>
        <a:spcAft>
          <a:spcPct val="0"/>
        </a:spcAft>
        <a:defRPr sz="2800" b="1">
          <a:solidFill>
            <a:srgbClr val="CC0000"/>
          </a:solidFill>
          <a:latin typeface="黑体" pitchFamily="2" charset="-122"/>
          <a:ea typeface="黑体" pitchFamily="2" charset="-122"/>
          <a:cs typeface="黑体" charset="0"/>
        </a:defRPr>
      </a:lvl5pPr>
      <a:lvl6pPr marL="457200" algn="l" rtl="0" fontAlgn="base">
        <a:spcBef>
          <a:spcPct val="0"/>
        </a:spcBef>
        <a:spcAft>
          <a:spcPct val="0"/>
        </a:spcAft>
        <a:defRPr sz="2400" b="1">
          <a:solidFill>
            <a:srgbClr val="EDF6F9"/>
          </a:solidFill>
          <a:latin typeface="微软雅黑" pitchFamily="34" charset="-122"/>
          <a:ea typeface="微软雅黑" pitchFamily="34" charset="-122"/>
        </a:defRPr>
      </a:lvl6pPr>
      <a:lvl7pPr marL="914400" algn="l" rtl="0" fontAlgn="base">
        <a:spcBef>
          <a:spcPct val="0"/>
        </a:spcBef>
        <a:spcAft>
          <a:spcPct val="0"/>
        </a:spcAft>
        <a:defRPr sz="2400" b="1">
          <a:solidFill>
            <a:srgbClr val="EDF6F9"/>
          </a:solidFill>
          <a:latin typeface="微软雅黑" pitchFamily="34" charset="-122"/>
          <a:ea typeface="微软雅黑" pitchFamily="34" charset="-122"/>
        </a:defRPr>
      </a:lvl7pPr>
      <a:lvl8pPr marL="1371600" algn="l" rtl="0" fontAlgn="base">
        <a:spcBef>
          <a:spcPct val="0"/>
        </a:spcBef>
        <a:spcAft>
          <a:spcPct val="0"/>
        </a:spcAft>
        <a:defRPr sz="2400" b="1">
          <a:solidFill>
            <a:srgbClr val="EDF6F9"/>
          </a:solidFill>
          <a:latin typeface="微软雅黑" pitchFamily="34" charset="-122"/>
          <a:ea typeface="微软雅黑" pitchFamily="34" charset="-122"/>
        </a:defRPr>
      </a:lvl8pPr>
      <a:lvl9pPr marL="1828800" algn="l" rtl="0" fontAlgn="base">
        <a:spcBef>
          <a:spcPct val="0"/>
        </a:spcBef>
        <a:spcAft>
          <a:spcPct val="0"/>
        </a:spcAft>
        <a:defRPr sz="2400" b="1">
          <a:solidFill>
            <a:srgbClr val="EDF6F9"/>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微软雅黑" pitchFamily="34" charset="-122"/>
          <a:ea typeface="微软雅黑" pitchFamily="34" charset="-122"/>
          <a:cs typeface="微软雅黑"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微软雅黑" pitchFamily="34" charset="-122"/>
          <a:ea typeface="微软雅黑" pitchFamily="34" charset="-122"/>
          <a:cs typeface="微软雅黑"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微软雅黑" pitchFamily="34" charset="-122"/>
          <a:ea typeface="微软雅黑" pitchFamily="34" charset="-122"/>
          <a:cs typeface="微软雅黑"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微软雅黑" pitchFamily="34" charset="-122"/>
          <a:ea typeface="微软雅黑" pitchFamily="34" charset="-122"/>
          <a:cs typeface="微软雅黑"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微软雅黑" pitchFamily="34" charset="-122"/>
          <a:ea typeface="微软雅黑" pitchFamily="34" charset="-122"/>
          <a:cs typeface="微软雅黑"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51" name="Text Box 11"/>
          <p:cNvSpPr txBox="1">
            <a:spLocks noChangeArrowheads="1"/>
          </p:cNvSpPr>
          <p:nvPr/>
        </p:nvSpPr>
        <p:spPr bwMode="auto">
          <a:xfrm>
            <a:off x="6985000" y="-20638"/>
            <a:ext cx="2195513" cy="461963"/>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
        <p:nvSpPr>
          <p:cNvPr id="266253" name="Text Box 13"/>
          <p:cNvSpPr txBox="1">
            <a:spLocks noChangeArrowheads="1"/>
          </p:cNvSpPr>
          <p:nvPr/>
        </p:nvSpPr>
        <p:spPr bwMode="auto">
          <a:xfrm>
            <a:off x="1547813" y="915988"/>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sp>
        <p:nvSpPr>
          <p:cNvPr id="266254" name="Text Box 14"/>
          <p:cNvSpPr txBox="1">
            <a:spLocks noChangeArrowheads="1"/>
          </p:cNvSpPr>
          <p:nvPr/>
        </p:nvSpPr>
        <p:spPr bwMode="auto">
          <a:xfrm>
            <a:off x="2987675" y="2847975"/>
            <a:ext cx="3671888" cy="947738"/>
          </a:xfrm>
          <a:prstGeom prst="rect">
            <a:avLst/>
          </a:prstGeom>
          <a:noFill/>
          <a:ln>
            <a:noFill/>
          </a:ln>
          <a:effectLst/>
          <a:extLst/>
        </p:spPr>
        <p:txBody>
          <a:bodyPr>
            <a:spAutoFit/>
          </a:bodyPr>
          <a:lstStyle/>
          <a:p>
            <a:pPr algn="ctr">
              <a:lnSpc>
                <a:spcPct val="120000"/>
              </a:lnSpc>
              <a:defRPr/>
            </a:pPr>
            <a:r>
              <a:rPr lang="zh-CN" altLang="en-US" sz="1600" b="1" dirty="0">
                <a:solidFill>
                  <a:schemeClr val="tx1"/>
                </a:solidFill>
                <a:effectLst>
                  <a:outerShdw blurRad="38100" dist="38100" dir="2700000" algn="tl">
                    <a:srgbClr val="C0C0C0"/>
                  </a:outerShdw>
                </a:effectLst>
                <a:ea typeface="黑体" pitchFamily="49" charset="-122"/>
              </a:rPr>
              <a:t>浙江大学城市学院</a:t>
            </a:r>
          </a:p>
          <a:p>
            <a:pPr algn="ctr">
              <a:lnSpc>
                <a:spcPct val="120000"/>
              </a:lnSpc>
              <a:defRPr/>
            </a:pPr>
            <a:r>
              <a:rPr lang="zh-CN" altLang="en-US" sz="1600" b="1" dirty="0">
                <a:solidFill>
                  <a:schemeClr val="tx1"/>
                </a:solidFill>
                <a:effectLst>
                  <a:outerShdw blurRad="38100" dist="38100" dir="2700000" algn="tl">
                    <a:srgbClr val="C0C0C0"/>
                  </a:outerShdw>
                </a:effectLst>
                <a:ea typeface="黑体" pitchFamily="49" charset="-122"/>
              </a:rPr>
              <a:t>吴明晖 教授</a:t>
            </a:r>
          </a:p>
          <a:p>
            <a:pPr algn="ctr">
              <a:lnSpc>
                <a:spcPct val="120000"/>
              </a:lnSpc>
              <a:defRPr/>
            </a:pPr>
            <a:r>
              <a:rPr lang="en-US" altLang="zh-CN" sz="1600" b="1" dirty="0">
                <a:solidFill>
                  <a:schemeClr val="tx1"/>
                </a:solidFill>
                <a:effectLst>
                  <a:outerShdw blurRad="38100" dist="38100" dir="2700000" algn="tl">
                    <a:srgbClr val="C0C0C0"/>
                  </a:outerShdw>
                </a:effectLst>
                <a:ea typeface="黑体" pitchFamily="49" charset="-122"/>
              </a:rPr>
              <a:t>mhwu@zucc.edu.cn</a:t>
            </a:r>
            <a:endParaRPr lang="en-US" altLang="zh-CN" sz="1600" dirty="0">
              <a:solidFill>
                <a:srgbClr val="0033CC"/>
              </a:solidFill>
              <a:effectLst>
                <a:outerShdw blurRad="38100" dist="38100" dir="2700000" algn="tl">
                  <a:srgbClr val="C0C0C0"/>
                </a:outerShdw>
              </a:effectLst>
              <a:ea typeface="黑体" pitchFamily="49" charset="-122"/>
            </a:endParaRPr>
          </a:p>
        </p:txBody>
      </p:sp>
      <p:pic>
        <p:nvPicPr>
          <p:cNvPr id="16389"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sp>
        <p:nvSpPr>
          <p:cNvPr id="266247" name="Rectangle 7"/>
          <p:cNvSpPr>
            <a:spLocks noChangeArrowheads="1"/>
          </p:cNvSpPr>
          <p:nvPr/>
        </p:nvSpPr>
        <p:spPr bwMode="auto">
          <a:xfrm>
            <a:off x="539750" y="1995488"/>
            <a:ext cx="8382000" cy="760412"/>
          </a:xfrm>
          <a:prstGeom prst="rect">
            <a:avLst/>
          </a:prstGeom>
          <a:noFill/>
          <a:ln>
            <a:noFill/>
          </a:ln>
          <a:effectLst/>
          <a:extLst/>
        </p:spPr>
        <p:txBody>
          <a:bodyPr/>
          <a:lstStyle/>
          <a:p>
            <a:pPr algn="ctr">
              <a:lnSpc>
                <a:spcPct val="140000"/>
              </a:lnSpc>
              <a:spcBef>
                <a:spcPct val="50000"/>
              </a:spcBef>
              <a:defRPr/>
            </a:pPr>
            <a:r>
              <a:rPr lang="zh-CN" altLang="en-US" sz="2800" b="1">
                <a:solidFill>
                  <a:srgbClr val="0070C0"/>
                </a:solidFill>
                <a:effectLst>
                  <a:outerShdw blurRad="38100" dist="38100" dir="2700000" algn="tl">
                    <a:srgbClr val="C0C0C0"/>
                  </a:outerShdw>
                </a:effectLst>
                <a:latin typeface="微软雅黑" pitchFamily="34" charset="-122"/>
                <a:ea typeface="微软雅黑" pitchFamily="34" charset="-122"/>
              </a:rPr>
              <a:t>安安历险记</a:t>
            </a:r>
            <a:endParaRPr lang="en-US" altLang="zh-CN" sz="2800" b="1">
              <a:solidFill>
                <a:srgbClr val="0070C0"/>
              </a:solidFill>
              <a:effectLst>
                <a:outerShdw blurRad="38100" dist="38100" dir="2700000" algn="tl">
                  <a:srgbClr val="C0C0C0"/>
                </a:outerShdw>
              </a:effectLst>
              <a:latin typeface="微软雅黑" pitchFamily="34" charset="-122"/>
              <a:ea typeface="微软雅黑" pitchFamily="34" charset="-122"/>
            </a:endParaRPr>
          </a:p>
          <a:p>
            <a:pPr algn="ctr">
              <a:lnSpc>
                <a:spcPct val="140000"/>
              </a:lnSpc>
              <a:spcBef>
                <a:spcPct val="50000"/>
              </a:spcBef>
              <a:defRPr/>
            </a:pPr>
            <a:endParaRPr lang="zh-CN" altLang="en-US" sz="1800">
              <a:solidFill>
                <a:schemeClr val="bg2"/>
              </a:solidFill>
              <a:latin typeface="隶书" pitchFamily="49" charset="-122"/>
              <a:ea typeface="隶书" pitchFamily="49" charset="-122"/>
            </a:endParaRPr>
          </a:p>
        </p:txBody>
      </p:sp>
    </p:spTree>
  </p:cSld>
  <p:clrMapOvr>
    <a:masterClrMapping/>
  </p:clrMapOvr>
  <p:transition spd="slow" advClick="0" advTm="1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安安历险记 </a:t>
            </a:r>
            <a:r>
              <a:rPr lang="en-US" altLang="zh-CN" sz="4400" b="1">
                <a:solidFill>
                  <a:srgbClr val="0070C0"/>
                </a:solidFill>
                <a:effectLst>
                  <a:outerShdw blurRad="38100" dist="38100" dir="2700000" algn="tl">
                    <a:srgbClr val="C0C0C0"/>
                  </a:outerShdw>
                </a:effectLst>
                <a:latin typeface="微软雅黑" pitchFamily="34" charset="-122"/>
                <a:ea typeface="微软雅黑" pitchFamily="34" charset="-122"/>
              </a:rPr>
              <a:t>– </a:t>
            </a: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行为逻辑设计</a:t>
            </a:r>
          </a:p>
          <a:p>
            <a:pPr algn="ctr">
              <a:lnSpc>
                <a:spcPct val="140000"/>
              </a:lnSpc>
              <a:spcBef>
                <a:spcPct val="50000"/>
              </a:spcBef>
              <a:defRPr/>
            </a:pPr>
            <a:endParaRPr lang="zh-CN" altLang="en-US" sz="1800">
              <a:solidFill>
                <a:schemeClr val="bg2"/>
              </a:solidFill>
              <a:latin typeface="隶书" pitchFamily="49" charset="-122"/>
              <a:ea typeface="隶书" pitchFamily="49" charset="-122"/>
            </a:endParaRP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25604"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25605"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6247"/>
                                        </p:tgtEl>
                                        <p:attrNameLst>
                                          <p:attrName>style.visibility</p:attrName>
                                        </p:attrNameLst>
                                      </p:cBhvr>
                                      <p:to>
                                        <p:strVal val="visible"/>
                                      </p:to>
                                    </p:set>
                                    <p:animEffect transition="in" filter="barn(inVertical)">
                                      <p:cBhvr>
                                        <p:cTn id="7" dur="500"/>
                                        <p:tgtEl>
                                          <p:spTgt spid="266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marL="495300" indent="-495300"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通过倾斜手机指挥安安逃跑</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26628"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26629"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6247"/>
                                        </p:tgtEl>
                                        <p:attrNameLst>
                                          <p:attrName>style.visibility</p:attrName>
                                        </p:attrNameLst>
                                      </p:cBhvr>
                                      <p:to>
                                        <p:strVal val="visible"/>
                                      </p:to>
                                    </p:set>
                                    <p:animEffect transition="in" filter="barn(inVertical)">
                                      <p:cBhvr>
                                        <p:cTn id="7" dur="500"/>
                                        <p:tgtEl>
                                          <p:spTgt spid="266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idx="4294967295"/>
          </p:nvPr>
        </p:nvSpPr>
        <p:spPr>
          <a:xfrm>
            <a:off x="303213" y="46038"/>
            <a:ext cx="8229600" cy="436562"/>
          </a:xfrm>
        </p:spPr>
        <p:txBody>
          <a:bodyPr/>
          <a:lstStyle/>
          <a:p>
            <a:r>
              <a:rPr lang="zh-CN" altLang="en-US" smtClean="0"/>
              <a:t>方向传感器组件  </a:t>
            </a:r>
          </a:p>
        </p:txBody>
      </p:sp>
      <p:pic>
        <p:nvPicPr>
          <p:cNvPr id="27650" name="Picture 6"/>
          <p:cNvPicPr>
            <a:picLocks noChangeAspect="1" noChangeArrowheads="1"/>
          </p:cNvPicPr>
          <p:nvPr/>
        </p:nvPicPr>
        <p:blipFill>
          <a:blip r:embed="rId2"/>
          <a:srcRect/>
          <a:stretch>
            <a:fillRect/>
          </a:stretch>
        </p:blipFill>
        <p:spPr bwMode="auto">
          <a:xfrm>
            <a:off x="468313" y="700088"/>
            <a:ext cx="2028825" cy="2686050"/>
          </a:xfrm>
          <a:prstGeom prst="rect">
            <a:avLst/>
          </a:prstGeom>
          <a:noFill/>
          <a:ln w="9525">
            <a:noFill/>
            <a:miter lim="800000"/>
            <a:headEnd/>
            <a:tailEnd/>
          </a:ln>
        </p:spPr>
      </p:pic>
      <p:pic>
        <p:nvPicPr>
          <p:cNvPr id="27651" name="Picture 7"/>
          <p:cNvPicPr>
            <a:picLocks noChangeAspect="1" noChangeArrowheads="1"/>
          </p:cNvPicPr>
          <p:nvPr/>
        </p:nvPicPr>
        <p:blipFill>
          <a:blip r:embed="rId3"/>
          <a:srcRect/>
          <a:stretch>
            <a:fillRect/>
          </a:stretch>
        </p:blipFill>
        <p:spPr bwMode="auto">
          <a:xfrm>
            <a:off x="2700338" y="700088"/>
            <a:ext cx="2038350" cy="1209675"/>
          </a:xfrm>
          <a:prstGeom prst="rect">
            <a:avLst/>
          </a:prstGeom>
          <a:noFill/>
          <a:ln w="9525">
            <a:noFill/>
            <a:miter lim="800000"/>
            <a:headEnd/>
            <a:tailEnd/>
          </a:ln>
        </p:spPr>
      </p:pic>
      <p:pic>
        <p:nvPicPr>
          <p:cNvPr id="27652" name="Picture 8"/>
          <p:cNvPicPr>
            <a:picLocks noChangeAspect="1" noChangeArrowheads="1"/>
          </p:cNvPicPr>
          <p:nvPr/>
        </p:nvPicPr>
        <p:blipFill>
          <a:blip r:embed="rId4"/>
          <a:srcRect/>
          <a:stretch>
            <a:fillRect/>
          </a:stretch>
        </p:blipFill>
        <p:spPr bwMode="auto">
          <a:xfrm>
            <a:off x="6084888" y="555625"/>
            <a:ext cx="2452687" cy="4248150"/>
          </a:xfrm>
          <a:prstGeom prst="rect">
            <a:avLst/>
          </a:prstGeom>
          <a:noFill/>
          <a:ln w="9525">
            <a:noFill/>
            <a:miter lim="800000"/>
            <a:headEnd/>
            <a:tailEnd/>
          </a:ln>
        </p:spPr>
      </p:pic>
      <p:sp>
        <p:nvSpPr>
          <p:cNvPr id="27653" name="Rectangle 9"/>
          <p:cNvSpPr>
            <a:spLocks/>
          </p:cNvSpPr>
          <p:nvPr/>
        </p:nvSpPr>
        <p:spPr bwMode="auto">
          <a:xfrm>
            <a:off x="250825" y="3508375"/>
            <a:ext cx="8516938" cy="1236663"/>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400">
                <a:solidFill>
                  <a:schemeClr val="tx1"/>
                </a:solidFill>
                <a:latin typeface="黑体" pitchFamily="2" charset="-122"/>
                <a:ea typeface="黑体" pitchFamily="2" charset="-122"/>
              </a:rPr>
              <a:t>通过晃动手机来控制安安移动</a:t>
            </a:r>
          </a:p>
          <a:p>
            <a:pPr marL="533400" indent="-533400" eaLnBrk="0" hangingPunct="0">
              <a:spcBef>
                <a:spcPct val="20000"/>
              </a:spcBef>
              <a:buFont typeface="Arial" charset="0"/>
              <a:buChar char="•"/>
            </a:pPr>
            <a:r>
              <a:rPr kumimoji="1" lang="zh-CN" altLang="en-US" sz="2400">
                <a:solidFill>
                  <a:schemeClr val="tx1"/>
                </a:solidFill>
                <a:latin typeface="黑体" pitchFamily="2" charset="-122"/>
                <a:ea typeface="黑体" pitchFamily="2" charset="-122"/>
              </a:rPr>
              <a:t>利用方位传感器组件</a:t>
            </a:r>
            <a:endParaRPr kumimoji="1" lang="zh-CN" altLang="en-US" sz="2800">
              <a:solidFill>
                <a:schemeClr val="tx1"/>
              </a:solidFill>
              <a:latin typeface="黑体" pitchFamily="2" charset="-122"/>
              <a:ea typeface="黑体" pitchFamily="2" charset="-122"/>
            </a:endParaRPr>
          </a:p>
        </p:txBody>
      </p:sp>
    </p:spTree>
  </p:cSld>
  <p:clrMapOvr>
    <a:masterClrMapping/>
  </p:clrMapOvr>
  <p:transition spd="slow" advClick="0" advTm="1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idx="4294967295"/>
          </p:nvPr>
        </p:nvSpPr>
        <p:spPr>
          <a:xfrm>
            <a:off x="303213" y="46038"/>
            <a:ext cx="8229600" cy="436562"/>
          </a:xfrm>
        </p:spPr>
        <p:txBody>
          <a:bodyPr/>
          <a:lstStyle/>
          <a:p>
            <a:r>
              <a:rPr lang="zh-CN" altLang="en-US" smtClean="0"/>
              <a:t>方向传感器组件  </a:t>
            </a:r>
          </a:p>
        </p:txBody>
      </p:sp>
      <p:sp>
        <p:nvSpPr>
          <p:cNvPr id="28674" name="Rectangle 3"/>
          <p:cNvSpPr>
            <a:spLocks noGrp="1" noChangeArrowheads="1"/>
          </p:cNvSpPr>
          <p:nvPr/>
        </p:nvSpPr>
        <p:spPr bwMode="auto">
          <a:xfrm>
            <a:off x="323850" y="627063"/>
            <a:ext cx="8569325" cy="3895725"/>
          </a:xfrm>
          <a:prstGeom prst="rect">
            <a:avLst/>
          </a:prstGeom>
          <a:noFill/>
          <a:ln w="9525">
            <a:noFill/>
            <a:miter lim="800000"/>
            <a:headEnd/>
            <a:tailEnd/>
          </a:ln>
        </p:spPr>
        <p:txBody>
          <a:bodyPr/>
          <a:lstStyle/>
          <a:p>
            <a:pPr marL="342900" indent="-342900">
              <a:spcBef>
                <a:spcPct val="20000"/>
              </a:spcBef>
              <a:buFont typeface="Arial" charset="0"/>
              <a:buChar char="•"/>
            </a:pPr>
            <a:r>
              <a:rPr kumimoji="1" lang="zh-CN" altLang="en-US" sz="2000">
                <a:solidFill>
                  <a:schemeClr val="tx1"/>
                </a:solidFill>
                <a:latin typeface="黑体" pitchFamily="2" charset="-122"/>
                <a:ea typeface="黑体" pitchFamily="2" charset="-122"/>
              </a:rPr>
              <a:t>方位传感器OrientationSensor可以确定手机的空间方位。有三个主要数值，单位都是度(°)：</a:t>
            </a:r>
          </a:p>
          <a:p>
            <a:pPr marL="742950" lvl="1" indent="-285750">
              <a:spcBef>
                <a:spcPct val="20000"/>
              </a:spcBef>
              <a:buFont typeface="Arial" charset="0"/>
              <a:buChar char="–"/>
            </a:pPr>
            <a:r>
              <a:rPr kumimoji="1" lang="zh-CN" altLang="en-US" sz="1800">
                <a:solidFill>
                  <a:schemeClr val="tx1"/>
                </a:solidFill>
                <a:latin typeface="黑体" pitchFamily="2" charset="-122"/>
                <a:ea typeface="黑体" pitchFamily="2" charset="-122"/>
              </a:rPr>
              <a:t>倾斜角（Pitch）：0度时设备是水平的，0~90度设备顶部朝下转，90度时顶部垂直向下。反之为负</a:t>
            </a:r>
          </a:p>
          <a:p>
            <a:pPr marL="742950" lvl="1" indent="-285750">
              <a:spcBef>
                <a:spcPct val="20000"/>
              </a:spcBef>
              <a:buFont typeface="Arial" charset="0"/>
              <a:buChar char="–"/>
            </a:pPr>
            <a:r>
              <a:rPr kumimoji="1" lang="zh-CN" altLang="en-US" sz="1800">
                <a:solidFill>
                  <a:schemeClr val="tx1"/>
                </a:solidFill>
                <a:latin typeface="黑体" pitchFamily="2" charset="-122"/>
                <a:ea typeface="黑体" pitchFamily="2" charset="-122"/>
              </a:rPr>
              <a:t>翻转角（Roll）：0度时设备是水平的，0~90度设备翻转到左方，-90~0度设备翻转到右方</a:t>
            </a:r>
          </a:p>
          <a:p>
            <a:pPr marL="742950" lvl="1" indent="-285750">
              <a:spcBef>
                <a:spcPct val="20000"/>
              </a:spcBef>
              <a:buFont typeface="Arial" charset="0"/>
              <a:buChar char="–"/>
            </a:pPr>
            <a:r>
              <a:rPr kumimoji="1" lang="zh-CN" altLang="en-US" sz="1800">
                <a:solidFill>
                  <a:schemeClr val="tx1"/>
                </a:solidFill>
                <a:latin typeface="黑体" pitchFamily="2" charset="-122"/>
                <a:ea typeface="黑体" pitchFamily="2" charset="-122"/>
              </a:rPr>
              <a:t>方位角（Azimuth）：0度时设备顶部指向北方，</a:t>
            </a:r>
          </a:p>
          <a:p>
            <a:pPr marL="742950" lvl="1" indent="-285750">
              <a:spcBef>
                <a:spcPct val="20000"/>
              </a:spcBef>
              <a:buFont typeface="Arial" charset="0"/>
              <a:buNone/>
            </a:pPr>
            <a:r>
              <a:rPr kumimoji="1" lang="zh-CN" altLang="en-US" sz="1800">
                <a:solidFill>
                  <a:schemeClr val="tx1"/>
                </a:solidFill>
                <a:latin typeface="黑体" pitchFamily="2" charset="-122"/>
                <a:ea typeface="黑体" pitchFamily="2" charset="-122"/>
              </a:rPr>
              <a:t>  90度指向东方，180度指向南方，270度指向西方</a:t>
            </a:r>
          </a:p>
        </p:txBody>
      </p:sp>
      <p:pic>
        <p:nvPicPr>
          <p:cNvPr id="28675" name="Picture 8"/>
          <p:cNvPicPr>
            <a:picLocks noChangeAspect="1" noChangeArrowheads="1"/>
          </p:cNvPicPr>
          <p:nvPr/>
        </p:nvPicPr>
        <p:blipFill>
          <a:blip r:embed="rId2"/>
          <a:srcRect/>
          <a:stretch>
            <a:fillRect/>
          </a:stretch>
        </p:blipFill>
        <p:spPr bwMode="auto">
          <a:xfrm>
            <a:off x="827088" y="3241675"/>
            <a:ext cx="2520950" cy="1490663"/>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idx="4294967295"/>
          </p:nvPr>
        </p:nvSpPr>
        <p:spPr>
          <a:xfrm>
            <a:off x="303213" y="46038"/>
            <a:ext cx="8229600" cy="436562"/>
          </a:xfrm>
        </p:spPr>
        <p:txBody>
          <a:bodyPr/>
          <a:lstStyle/>
          <a:p>
            <a:r>
              <a:rPr lang="zh-CN" altLang="en-US" smtClean="0"/>
              <a:t>方向传感器组件  </a:t>
            </a:r>
          </a:p>
        </p:txBody>
      </p:sp>
      <p:sp>
        <p:nvSpPr>
          <p:cNvPr id="29698" name="Rectangle 3"/>
          <p:cNvSpPr>
            <a:spLocks noGrp="1" noChangeArrowheads="1"/>
          </p:cNvSpPr>
          <p:nvPr/>
        </p:nvSpPr>
        <p:spPr bwMode="auto">
          <a:xfrm>
            <a:off x="323850" y="627063"/>
            <a:ext cx="8569325" cy="3895725"/>
          </a:xfrm>
          <a:prstGeom prst="rect">
            <a:avLst/>
          </a:prstGeom>
          <a:noFill/>
          <a:ln w="9525">
            <a:noFill/>
            <a:miter lim="800000"/>
            <a:headEnd/>
            <a:tailEnd/>
          </a:ln>
        </p:spPr>
        <p:txBody>
          <a:bodyPr/>
          <a:lstStyle/>
          <a:p>
            <a:pPr marL="342900" indent="-342900">
              <a:spcBef>
                <a:spcPct val="20000"/>
              </a:spcBef>
              <a:buFont typeface="Arial" charset="0"/>
              <a:buChar char="•"/>
            </a:pPr>
            <a:r>
              <a:rPr kumimoji="1" lang="zh-CN" altLang="en-US" sz="2000">
                <a:solidFill>
                  <a:schemeClr val="tx1"/>
                </a:solidFill>
                <a:latin typeface="黑体" pitchFamily="2" charset="-122"/>
                <a:ea typeface="黑体" pitchFamily="2" charset="-122"/>
              </a:rPr>
              <a:t>力度（</a:t>
            </a:r>
            <a:r>
              <a:rPr kumimoji="1" lang="en-US" altLang="zh-CN" sz="2000">
                <a:solidFill>
                  <a:schemeClr val="tx1"/>
                </a:solidFill>
                <a:latin typeface="黑体" pitchFamily="2" charset="-122"/>
                <a:ea typeface="黑体" pitchFamily="2" charset="-122"/>
              </a:rPr>
              <a:t>Magnitude</a:t>
            </a:r>
            <a:r>
              <a:rPr kumimoji="1" lang="zh-CN" altLang="en-US" sz="2000">
                <a:solidFill>
                  <a:schemeClr val="tx1"/>
                </a:solidFill>
                <a:latin typeface="黑体" pitchFamily="2" charset="-122"/>
                <a:ea typeface="黑体" pitchFamily="2" charset="-122"/>
              </a:rPr>
              <a:t>）：返回一个</a:t>
            </a:r>
            <a:r>
              <a:rPr kumimoji="1" lang="en-US" altLang="zh-CN" sz="2000">
                <a:solidFill>
                  <a:schemeClr val="tx1"/>
                </a:solidFill>
                <a:latin typeface="黑体" pitchFamily="2" charset="-122"/>
                <a:ea typeface="黑体" pitchFamily="2" charset="-122"/>
              </a:rPr>
              <a:t>0~1</a:t>
            </a:r>
            <a:r>
              <a:rPr kumimoji="1" lang="zh-CN" altLang="en-US" sz="2000">
                <a:solidFill>
                  <a:schemeClr val="tx1"/>
                </a:solidFill>
                <a:latin typeface="黑体" pitchFamily="2" charset="-122"/>
                <a:ea typeface="黑体" pitchFamily="2" charset="-122"/>
              </a:rPr>
              <a:t>的数值，来表示设备的倾斜度</a:t>
            </a:r>
          </a:p>
          <a:p>
            <a:pPr marL="342900" indent="-342900">
              <a:spcBef>
                <a:spcPct val="20000"/>
              </a:spcBef>
              <a:buFont typeface="Arial" charset="0"/>
              <a:buChar char="•"/>
            </a:pPr>
            <a:r>
              <a:rPr kumimoji="1" lang="zh-CN" altLang="en-US" sz="2000">
                <a:solidFill>
                  <a:schemeClr val="tx1"/>
                </a:solidFill>
                <a:latin typeface="黑体" pitchFamily="2" charset="-122"/>
                <a:ea typeface="黑体" pitchFamily="2" charset="-122"/>
              </a:rPr>
              <a:t>角度（</a:t>
            </a:r>
            <a:r>
              <a:rPr kumimoji="1" lang="en-US" altLang="zh-CN" sz="2000">
                <a:solidFill>
                  <a:schemeClr val="tx1"/>
                </a:solidFill>
                <a:latin typeface="黑体" pitchFamily="2" charset="-122"/>
                <a:ea typeface="黑体" pitchFamily="2" charset="-122"/>
              </a:rPr>
              <a:t>Angle</a:t>
            </a:r>
            <a:r>
              <a:rPr kumimoji="1" lang="zh-CN" altLang="en-US" sz="2000">
                <a:solidFill>
                  <a:schemeClr val="tx1"/>
                </a:solidFill>
                <a:latin typeface="黑体" pitchFamily="2" charset="-122"/>
                <a:ea typeface="黑体" pitchFamily="2" charset="-122"/>
              </a:rPr>
              <a:t>）：返回设备倾斜方向的角度值，如果在设备表面放置一个可以滚动的小球，</a:t>
            </a:r>
            <a:r>
              <a:rPr kumimoji="1" lang="en-US" altLang="zh-CN" sz="2000">
                <a:solidFill>
                  <a:schemeClr val="tx1"/>
                </a:solidFill>
                <a:latin typeface="黑体" pitchFamily="2" charset="-122"/>
                <a:ea typeface="黑体" pitchFamily="2" charset="-122"/>
              </a:rPr>
              <a:t>Angle</a:t>
            </a:r>
            <a:r>
              <a:rPr kumimoji="1" lang="zh-CN" altLang="en-US" sz="2000">
                <a:solidFill>
                  <a:schemeClr val="tx1"/>
                </a:solidFill>
                <a:latin typeface="黑体" pitchFamily="2" charset="-122"/>
                <a:ea typeface="黑体" pitchFamily="2" charset="-122"/>
              </a:rPr>
              <a:t>是它滚动的方向</a:t>
            </a:r>
          </a:p>
          <a:p>
            <a:pPr marL="342900" indent="-342900">
              <a:spcBef>
                <a:spcPct val="20000"/>
              </a:spcBef>
              <a:buFont typeface="Arial" charset="0"/>
              <a:buChar char="•"/>
            </a:pPr>
            <a:endParaRPr kumimoji="1" lang="zh-CN" altLang="en-US" sz="2000">
              <a:solidFill>
                <a:schemeClr val="tx1"/>
              </a:solidFill>
              <a:latin typeface="黑体" pitchFamily="2" charset="-122"/>
              <a:ea typeface="黑体" pitchFamily="2" charset="-122"/>
            </a:endParaRPr>
          </a:p>
          <a:p>
            <a:pPr marL="342900" indent="-342900">
              <a:lnSpc>
                <a:spcPct val="150000"/>
              </a:lnSpc>
              <a:spcBef>
                <a:spcPct val="20000"/>
              </a:spcBef>
              <a:buFont typeface="Arial" charset="0"/>
              <a:buChar char="•"/>
            </a:pPr>
            <a:r>
              <a:rPr kumimoji="1" lang="zh-CN" altLang="en-US" sz="2000">
                <a:solidFill>
                  <a:schemeClr val="tx1"/>
                </a:solidFill>
                <a:latin typeface="黑体" pitchFamily="2" charset="-122"/>
                <a:ea typeface="黑体" pitchFamily="2" charset="-122"/>
              </a:rPr>
              <a:t>方向被改变：当手机的空间方位发生改变的时候进入事件处理</a:t>
            </a:r>
          </a:p>
          <a:p>
            <a:pPr marL="342900" indent="-342900">
              <a:spcBef>
                <a:spcPct val="20000"/>
              </a:spcBef>
              <a:buFont typeface="Arial" charset="0"/>
              <a:buChar char="•"/>
            </a:pPr>
            <a:endParaRPr kumimoji="1" lang="zh-CN" altLang="en-US" sz="2000">
              <a:solidFill>
                <a:schemeClr val="tx1"/>
              </a:solidFill>
              <a:latin typeface="黑体" pitchFamily="2" charset="-122"/>
              <a:ea typeface="黑体" pitchFamily="2" charset="-122"/>
            </a:endParaRPr>
          </a:p>
        </p:txBody>
      </p:sp>
      <p:pic>
        <p:nvPicPr>
          <p:cNvPr id="29699" name="Picture 5"/>
          <p:cNvPicPr>
            <a:picLocks noChangeAspect="1" noChangeArrowheads="1"/>
          </p:cNvPicPr>
          <p:nvPr/>
        </p:nvPicPr>
        <p:blipFill>
          <a:blip r:embed="rId2"/>
          <a:srcRect/>
          <a:stretch>
            <a:fillRect/>
          </a:stretch>
        </p:blipFill>
        <p:spPr bwMode="auto">
          <a:xfrm>
            <a:off x="3503613" y="2574925"/>
            <a:ext cx="2390775" cy="857250"/>
          </a:xfrm>
          <a:prstGeom prst="rect">
            <a:avLst/>
          </a:prstGeom>
          <a:noFill/>
          <a:ln w="9525">
            <a:noFill/>
            <a:miter lim="800000"/>
            <a:headEnd/>
            <a:tailEnd/>
          </a:ln>
        </p:spPr>
      </p:pic>
      <p:pic>
        <p:nvPicPr>
          <p:cNvPr id="29700" name="Picture 6"/>
          <p:cNvPicPr>
            <a:picLocks noChangeAspect="1" noChangeArrowheads="1"/>
          </p:cNvPicPr>
          <p:nvPr/>
        </p:nvPicPr>
        <p:blipFill>
          <a:blip r:embed="rId3"/>
          <a:srcRect/>
          <a:stretch>
            <a:fillRect/>
          </a:stretch>
        </p:blipFill>
        <p:spPr bwMode="auto">
          <a:xfrm>
            <a:off x="755650" y="2859088"/>
            <a:ext cx="2733675" cy="1752600"/>
          </a:xfrm>
          <a:prstGeom prst="rect">
            <a:avLst/>
          </a:prstGeom>
          <a:noFill/>
          <a:ln w="9525">
            <a:noFill/>
            <a:miter lim="800000"/>
            <a:headEnd/>
            <a:tailEnd/>
          </a:ln>
        </p:spPr>
      </p:pic>
      <p:sp>
        <p:nvSpPr>
          <p:cNvPr id="29701" name="Rectangle 9"/>
          <p:cNvSpPr>
            <a:spLocks/>
          </p:cNvSpPr>
          <p:nvPr/>
        </p:nvSpPr>
        <p:spPr bwMode="auto">
          <a:xfrm>
            <a:off x="3148013" y="4156075"/>
            <a:ext cx="3079750" cy="503238"/>
          </a:xfrm>
          <a:prstGeom prst="rect">
            <a:avLst/>
          </a:prstGeom>
          <a:noFill/>
          <a:ln w="9525">
            <a:noFill/>
            <a:miter lim="800000"/>
            <a:headEnd/>
            <a:tailEnd/>
          </a:ln>
        </p:spPr>
        <p:txBody>
          <a:bodyPr/>
          <a:lstStyle/>
          <a:p>
            <a:pPr marL="533400" indent="-533400" eaLnBrk="0" hangingPunct="0">
              <a:spcBef>
                <a:spcPct val="20000"/>
              </a:spcBef>
              <a:buFont typeface="Arial" charset="0"/>
              <a:buNone/>
            </a:pPr>
            <a:r>
              <a:rPr kumimoji="1" lang="zh-CN" altLang="en-US" sz="1600">
                <a:solidFill>
                  <a:schemeClr val="tx1"/>
                </a:solidFill>
                <a:latin typeface="黑体" pitchFamily="2" charset="-122"/>
                <a:ea typeface="黑体" pitchFamily="2" charset="-122"/>
              </a:rPr>
              <a:t>不同方位角对应空间的方向</a:t>
            </a:r>
          </a:p>
        </p:txBody>
      </p:sp>
    </p:spTree>
  </p:cSld>
  <p:clrMapOvr>
    <a:masterClrMapping/>
  </p:clrMapOvr>
  <p:transition spd="slow" advClick="0" advTm="1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idx="4294967295"/>
          </p:nvPr>
        </p:nvSpPr>
        <p:spPr>
          <a:xfrm>
            <a:off x="303213" y="46038"/>
            <a:ext cx="8229600" cy="436562"/>
          </a:xfrm>
        </p:spPr>
        <p:txBody>
          <a:bodyPr/>
          <a:lstStyle/>
          <a:p>
            <a:r>
              <a:rPr lang="zh-CN" altLang="en-US" smtClean="0"/>
              <a:t>安安移动的实现  </a:t>
            </a:r>
          </a:p>
        </p:txBody>
      </p:sp>
      <p:pic>
        <p:nvPicPr>
          <p:cNvPr id="30722" name="Picture 4"/>
          <p:cNvPicPr>
            <a:picLocks noChangeAspect="1" noChangeArrowheads="1"/>
          </p:cNvPicPr>
          <p:nvPr/>
        </p:nvPicPr>
        <p:blipFill>
          <a:blip r:embed="rId2"/>
          <a:srcRect/>
          <a:stretch>
            <a:fillRect/>
          </a:stretch>
        </p:blipFill>
        <p:spPr bwMode="auto">
          <a:xfrm>
            <a:off x="395288" y="915988"/>
            <a:ext cx="7848600" cy="1306512"/>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marL="495300" indent="-495300"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让老虎自动去追安安</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31748"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31749"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6247"/>
                                        </p:tgtEl>
                                        <p:attrNameLst>
                                          <p:attrName>style.visibility</p:attrName>
                                        </p:attrNameLst>
                                      </p:cBhvr>
                                      <p:to>
                                        <p:strVal val="visible"/>
                                      </p:to>
                                    </p:set>
                                    <p:animEffect transition="in" filter="barn(inVertical)">
                                      <p:cBhvr>
                                        <p:cTn id="7" dur="500"/>
                                        <p:tgtEl>
                                          <p:spTgt spid="266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41" name="标题 1"/>
          <p:cNvSpPr>
            <a:spLocks noGrp="1"/>
          </p:cNvSpPr>
          <p:nvPr>
            <p:ph type="title" idx="4294967295"/>
          </p:nvPr>
        </p:nvSpPr>
        <p:spPr>
          <a:xfrm>
            <a:off x="303213" y="46038"/>
            <a:ext cx="8229600" cy="436562"/>
          </a:xfrm>
        </p:spPr>
        <p:txBody>
          <a:bodyPr/>
          <a:lstStyle/>
          <a:p>
            <a:r>
              <a:rPr lang="zh-CN" altLang="en-US" smtClean="0"/>
              <a:t>老虎的运动  </a:t>
            </a:r>
          </a:p>
        </p:txBody>
      </p:sp>
      <p:sp>
        <p:nvSpPr>
          <p:cNvPr id="77842" name="Rectangle 7"/>
          <p:cNvSpPr>
            <a:spLocks/>
          </p:cNvSpPr>
          <p:nvPr/>
        </p:nvSpPr>
        <p:spPr bwMode="auto">
          <a:xfrm>
            <a:off x="303213" y="823913"/>
            <a:ext cx="8516937" cy="5629275"/>
          </a:xfrm>
          <a:prstGeom prst="rect">
            <a:avLst/>
          </a:prstGeom>
          <a:noFill/>
          <a:ln w="9525">
            <a:noFill/>
            <a:miter lim="800000"/>
            <a:headEnd/>
            <a:tailEnd/>
          </a:ln>
        </p:spPr>
        <p:txBody>
          <a:bodyPr/>
          <a:lstStyle/>
          <a:p>
            <a:pPr marL="342900" indent="-342900" eaLnBrk="0" hangingPunct="0">
              <a:lnSpc>
                <a:spcPct val="80000"/>
              </a:lnSpc>
              <a:spcBef>
                <a:spcPct val="20000"/>
              </a:spcBef>
              <a:buFont typeface="Arial" charset="0"/>
              <a:buChar char="•"/>
            </a:pPr>
            <a:r>
              <a:rPr kumimoji="1" lang="zh-CN" altLang="en-US" sz="2000">
                <a:solidFill>
                  <a:schemeClr val="tx1"/>
                </a:solidFill>
                <a:latin typeface="黑体" pitchFamily="2" charset="-122"/>
                <a:ea typeface="黑体" pitchFamily="2" charset="-122"/>
              </a:rPr>
              <a:t>老虎要抓安安，所以要朝向安安运动</a:t>
            </a:r>
          </a:p>
          <a:p>
            <a:pPr marL="342900" indent="-342900" eaLnBrk="0" hangingPunct="0">
              <a:lnSpc>
                <a:spcPct val="80000"/>
              </a:lnSpc>
              <a:spcBef>
                <a:spcPct val="20000"/>
              </a:spcBef>
              <a:buFont typeface="Arial" charset="0"/>
              <a:buChar char="•"/>
            </a:pPr>
            <a:r>
              <a:rPr kumimoji="1" lang="zh-CN" altLang="en-US" sz="2000">
                <a:solidFill>
                  <a:schemeClr val="tx1"/>
                </a:solidFill>
                <a:latin typeface="黑体" pitchFamily="2" charset="-122"/>
                <a:ea typeface="黑体" pitchFamily="2" charset="-122"/>
              </a:rPr>
              <a:t>把老虎精灵的速度设置为</a:t>
            </a:r>
            <a:r>
              <a:rPr kumimoji="1" lang="en-US" altLang="zh-CN" sz="2000">
                <a:solidFill>
                  <a:schemeClr val="tx1"/>
                </a:solidFill>
                <a:latin typeface="黑体" pitchFamily="2" charset="-122"/>
                <a:ea typeface="黑体" pitchFamily="2" charset="-122"/>
              </a:rPr>
              <a:t>1</a:t>
            </a:r>
            <a:r>
              <a:rPr kumimoji="1" lang="zh-CN" altLang="en-US" sz="2000">
                <a:solidFill>
                  <a:schemeClr val="tx1"/>
                </a:solidFill>
                <a:latin typeface="黑体" pitchFamily="2" charset="-122"/>
                <a:ea typeface="黑体" pitchFamily="2" charset="-122"/>
              </a:rPr>
              <a:t>，它会自己运动</a:t>
            </a:r>
          </a:p>
          <a:p>
            <a:pPr marL="342900" indent="-342900" eaLnBrk="0" hangingPunct="0">
              <a:lnSpc>
                <a:spcPct val="80000"/>
              </a:lnSpc>
              <a:spcBef>
                <a:spcPct val="20000"/>
              </a:spcBef>
              <a:buFont typeface="Arial" charset="0"/>
              <a:buChar char="•"/>
            </a:pPr>
            <a:r>
              <a:rPr kumimoji="1" lang="zh-CN" altLang="en-US" sz="2000">
                <a:solidFill>
                  <a:schemeClr val="tx1"/>
                </a:solidFill>
                <a:latin typeface="黑体" pitchFamily="2" charset="-122"/>
                <a:ea typeface="黑体" pitchFamily="2" charset="-122"/>
              </a:rPr>
              <a:t>需要设置老虎精灵的方向</a:t>
            </a:r>
            <a:endParaRPr kumimoji="1" lang="en-US" altLang="zh-CN" sz="2000">
              <a:solidFill>
                <a:schemeClr val="tx1"/>
              </a:solidFill>
              <a:latin typeface="黑体" pitchFamily="2" charset="-122"/>
              <a:ea typeface="黑体" pitchFamily="2" charset="-122"/>
            </a:endParaRPr>
          </a:p>
          <a:p>
            <a:pPr marL="742950" lvl="1" indent="-285750" eaLnBrk="0" hangingPunct="0">
              <a:lnSpc>
                <a:spcPct val="80000"/>
              </a:lnSpc>
              <a:spcBef>
                <a:spcPct val="20000"/>
              </a:spcBef>
              <a:buFont typeface="Arial" charset="0"/>
              <a:buNone/>
            </a:pPr>
            <a:endParaRPr kumimoji="1" lang="en-US" altLang="zh-CN" sz="2000">
              <a:solidFill>
                <a:schemeClr val="tx1"/>
              </a:solidFill>
              <a:latin typeface="微软雅黑"/>
              <a:ea typeface="微软雅黑"/>
              <a:cs typeface="微软雅黑"/>
            </a:endParaRPr>
          </a:p>
          <a:p>
            <a:pPr marL="742950" lvl="1" indent="-285750" eaLnBrk="0" hangingPunct="0">
              <a:lnSpc>
                <a:spcPct val="80000"/>
              </a:lnSpc>
              <a:spcBef>
                <a:spcPct val="20000"/>
              </a:spcBef>
              <a:buFont typeface="Arial" charset="0"/>
              <a:buNone/>
            </a:pPr>
            <a:endParaRPr kumimoji="1" lang="en-US" altLang="zh-CN" sz="1600">
              <a:solidFill>
                <a:schemeClr val="tx1"/>
              </a:solidFill>
              <a:latin typeface="微软雅黑"/>
              <a:ea typeface="微软雅黑"/>
              <a:cs typeface="微软雅黑"/>
            </a:endParaRPr>
          </a:p>
          <a:p>
            <a:pPr marL="742950" lvl="1" indent="-285750" eaLnBrk="0" hangingPunct="0">
              <a:lnSpc>
                <a:spcPct val="80000"/>
              </a:lnSpc>
              <a:spcBef>
                <a:spcPct val="20000"/>
              </a:spcBef>
              <a:buFont typeface="Arial" charset="0"/>
              <a:buNone/>
            </a:pPr>
            <a:endParaRPr kumimoji="1" lang="en-US" altLang="zh-CN" sz="1600">
              <a:solidFill>
                <a:schemeClr val="tx1"/>
              </a:solidFill>
              <a:latin typeface="微软雅黑"/>
              <a:ea typeface="微软雅黑"/>
              <a:cs typeface="微软雅黑"/>
            </a:endParaRPr>
          </a:p>
          <a:p>
            <a:pPr marL="742950" lvl="1" indent="-285750" eaLnBrk="0" hangingPunct="0">
              <a:lnSpc>
                <a:spcPct val="80000"/>
              </a:lnSpc>
              <a:spcBef>
                <a:spcPct val="20000"/>
              </a:spcBef>
              <a:buFont typeface="Arial" charset="0"/>
              <a:buNone/>
            </a:pPr>
            <a:endParaRPr kumimoji="1" lang="en-US" altLang="zh-CN" sz="1600">
              <a:solidFill>
                <a:schemeClr val="tx1"/>
              </a:solidFill>
              <a:latin typeface="微软雅黑"/>
              <a:ea typeface="微软雅黑"/>
              <a:cs typeface="微软雅黑"/>
            </a:endParaRPr>
          </a:p>
          <a:p>
            <a:pPr marL="742950" lvl="1" indent="-285750" eaLnBrk="0" hangingPunct="0">
              <a:lnSpc>
                <a:spcPct val="80000"/>
              </a:lnSpc>
              <a:spcBef>
                <a:spcPct val="20000"/>
              </a:spcBef>
              <a:buFont typeface="Arial" charset="0"/>
              <a:buNone/>
            </a:pPr>
            <a:endParaRPr kumimoji="1" lang="en-US" altLang="zh-CN" sz="1600">
              <a:solidFill>
                <a:schemeClr val="tx1"/>
              </a:solidFill>
              <a:latin typeface="微软雅黑"/>
              <a:ea typeface="微软雅黑"/>
              <a:cs typeface="微软雅黑"/>
            </a:endParaRPr>
          </a:p>
          <a:p>
            <a:pPr marL="742950" lvl="1" indent="-285750" eaLnBrk="0" hangingPunct="0">
              <a:lnSpc>
                <a:spcPct val="80000"/>
              </a:lnSpc>
              <a:spcBef>
                <a:spcPct val="20000"/>
              </a:spcBef>
              <a:buFont typeface="Arial" charset="0"/>
              <a:buNone/>
            </a:pPr>
            <a:r>
              <a:rPr kumimoji="1" lang="en-US" altLang="zh-CN" sz="1600">
                <a:solidFill>
                  <a:schemeClr val="tx1"/>
                </a:solidFill>
                <a:latin typeface="微软雅黑"/>
                <a:ea typeface="微软雅黑"/>
                <a:cs typeface="微软雅黑"/>
              </a:rPr>
              <a:t>a</a:t>
            </a:r>
            <a:r>
              <a:rPr kumimoji="1" lang="zh-CN" altLang="en-US" sz="1600">
                <a:solidFill>
                  <a:schemeClr val="tx1"/>
                </a:solidFill>
                <a:latin typeface="微软雅黑"/>
                <a:ea typeface="微软雅黑"/>
                <a:cs typeface="微软雅黑"/>
              </a:rPr>
              <a:t>：老虎要转向安安，在逆时针转过的角度</a:t>
            </a:r>
          </a:p>
          <a:p>
            <a:pPr marL="742950" lvl="1" indent="-285750" eaLnBrk="0" hangingPunct="0">
              <a:lnSpc>
                <a:spcPct val="80000"/>
              </a:lnSpc>
              <a:spcBef>
                <a:spcPct val="20000"/>
              </a:spcBef>
              <a:buFont typeface="Arial" charset="0"/>
              <a:buNone/>
            </a:pPr>
            <a:r>
              <a:rPr kumimoji="1" lang="en-US" altLang="zh-CN" sz="1600">
                <a:solidFill>
                  <a:schemeClr val="tx1"/>
                </a:solidFill>
                <a:latin typeface="微软雅黑"/>
                <a:ea typeface="微软雅黑"/>
                <a:cs typeface="微软雅黑"/>
              </a:rPr>
              <a:t>b</a:t>
            </a:r>
            <a:r>
              <a:rPr kumimoji="1" lang="zh-CN" altLang="en-US" sz="1600">
                <a:solidFill>
                  <a:schemeClr val="tx1"/>
                </a:solidFill>
                <a:latin typeface="微软雅黑"/>
                <a:ea typeface="微软雅黑"/>
                <a:cs typeface="微软雅黑"/>
              </a:rPr>
              <a:t>：图中直角三角形老虎端的锐角，其中</a:t>
            </a:r>
            <a:r>
              <a:rPr kumimoji="1" lang="en-US" altLang="zh-CN" sz="1600">
                <a:solidFill>
                  <a:schemeClr val="tx1"/>
                </a:solidFill>
                <a:latin typeface="微软雅黑"/>
                <a:ea typeface="微软雅黑"/>
                <a:cs typeface="微软雅黑"/>
              </a:rPr>
              <a:t>a</a:t>
            </a:r>
            <a:r>
              <a:rPr kumimoji="1" lang="zh-CN" altLang="en-US" sz="1600">
                <a:solidFill>
                  <a:schemeClr val="tx1"/>
                </a:solidFill>
                <a:latin typeface="微软雅黑"/>
                <a:ea typeface="微软雅黑"/>
                <a:cs typeface="微软雅黑"/>
              </a:rPr>
              <a:t>和</a:t>
            </a:r>
            <a:r>
              <a:rPr kumimoji="1" lang="en-US" altLang="zh-CN" sz="1600">
                <a:solidFill>
                  <a:schemeClr val="tx1"/>
                </a:solidFill>
                <a:latin typeface="微软雅黑"/>
                <a:ea typeface="微软雅黑"/>
                <a:cs typeface="微软雅黑"/>
              </a:rPr>
              <a:t>b</a:t>
            </a:r>
            <a:r>
              <a:rPr kumimoji="1" lang="zh-CN" altLang="en-US" sz="1600">
                <a:solidFill>
                  <a:schemeClr val="tx1"/>
                </a:solidFill>
                <a:latin typeface="微软雅黑"/>
                <a:ea typeface="微软雅黑"/>
                <a:cs typeface="微软雅黑"/>
              </a:rPr>
              <a:t>相差</a:t>
            </a:r>
            <a:r>
              <a:rPr kumimoji="1" lang="en-US" altLang="zh-CN" sz="1600">
                <a:solidFill>
                  <a:schemeClr val="tx1"/>
                </a:solidFill>
                <a:latin typeface="微软雅黑"/>
                <a:ea typeface="微软雅黑"/>
                <a:cs typeface="微软雅黑"/>
              </a:rPr>
              <a:t>180°</a:t>
            </a:r>
            <a:endParaRPr kumimoji="1" lang="zh-CN" altLang="en-US" sz="1600">
              <a:solidFill>
                <a:schemeClr val="tx1"/>
              </a:solidFill>
              <a:latin typeface="微软雅黑"/>
              <a:ea typeface="微软雅黑"/>
              <a:cs typeface="微软雅黑"/>
            </a:endParaRPr>
          </a:p>
          <a:p>
            <a:pPr marL="742950" lvl="1" indent="-285750" eaLnBrk="0" hangingPunct="0">
              <a:lnSpc>
                <a:spcPct val="80000"/>
              </a:lnSpc>
              <a:spcBef>
                <a:spcPct val="20000"/>
              </a:spcBef>
              <a:buFont typeface="Arial" charset="0"/>
              <a:buNone/>
            </a:pPr>
            <a:r>
              <a:rPr kumimoji="1" lang="en-US" altLang="zh-CN" sz="1600">
                <a:solidFill>
                  <a:schemeClr val="tx1"/>
                </a:solidFill>
                <a:latin typeface="微软雅黑"/>
                <a:ea typeface="微软雅黑"/>
                <a:cs typeface="微软雅黑"/>
              </a:rPr>
              <a:t>x1</a:t>
            </a:r>
            <a:r>
              <a:rPr kumimoji="1" lang="zh-CN" altLang="en-US" sz="1600">
                <a:solidFill>
                  <a:schemeClr val="tx1"/>
                </a:solidFill>
                <a:latin typeface="微软雅黑"/>
                <a:ea typeface="微软雅黑"/>
                <a:cs typeface="微软雅黑"/>
              </a:rPr>
              <a:t>：图像精灵</a:t>
            </a:r>
            <a:r>
              <a:rPr kumimoji="1" lang="en-US" altLang="zh-CN" sz="1600">
                <a:solidFill>
                  <a:schemeClr val="tx1"/>
                </a:solidFill>
                <a:latin typeface="微软雅黑"/>
                <a:ea typeface="微软雅黑"/>
                <a:cs typeface="微软雅黑"/>
              </a:rPr>
              <a:t>_</a:t>
            </a:r>
            <a:r>
              <a:rPr kumimoji="1" lang="zh-CN" altLang="en-US" sz="1600">
                <a:solidFill>
                  <a:schemeClr val="tx1"/>
                </a:solidFill>
                <a:latin typeface="微软雅黑"/>
                <a:ea typeface="微软雅黑"/>
                <a:cs typeface="微软雅黑"/>
              </a:rPr>
              <a:t>安安的</a:t>
            </a:r>
            <a:r>
              <a:rPr kumimoji="1" lang="en-US" altLang="zh-CN" sz="1600">
                <a:solidFill>
                  <a:schemeClr val="tx1"/>
                </a:solidFill>
                <a:latin typeface="微软雅黑"/>
                <a:ea typeface="微软雅黑"/>
                <a:cs typeface="微软雅黑"/>
              </a:rPr>
              <a:t>x</a:t>
            </a:r>
            <a:r>
              <a:rPr kumimoji="1" lang="zh-CN" altLang="en-US" sz="1600">
                <a:solidFill>
                  <a:schemeClr val="tx1"/>
                </a:solidFill>
                <a:latin typeface="微软雅黑"/>
                <a:ea typeface="微软雅黑"/>
                <a:cs typeface="微软雅黑"/>
              </a:rPr>
              <a:t>坐标</a:t>
            </a:r>
          </a:p>
          <a:p>
            <a:pPr marL="742950" lvl="1" indent="-285750" eaLnBrk="0" hangingPunct="0">
              <a:lnSpc>
                <a:spcPct val="80000"/>
              </a:lnSpc>
              <a:spcBef>
                <a:spcPct val="20000"/>
              </a:spcBef>
              <a:buFont typeface="Arial" charset="0"/>
              <a:buNone/>
            </a:pPr>
            <a:r>
              <a:rPr kumimoji="1" lang="en-US" altLang="zh-CN" sz="1600">
                <a:solidFill>
                  <a:schemeClr val="tx1"/>
                </a:solidFill>
                <a:latin typeface="微软雅黑"/>
                <a:ea typeface="微软雅黑"/>
                <a:cs typeface="微软雅黑"/>
              </a:rPr>
              <a:t>y1</a:t>
            </a:r>
            <a:r>
              <a:rPr kumimoji="1" lang="zh-CN" altLang="en-US" sz="1600">
                <a:solidFill>
                  <a:schemeClr val="tx1"/>
                </a:solidFill>
                <a:latin typeface="微软雅黑"/>
                <a:ea typeface="微软雅黑"/>
                <a:cs typeface="微软雅黑"/>
              </a:rPr>
              <a:t>：图像精灵</a:t>
            </a:r>
            <a:r>
              <a:rPr kumimoji="1" lang="en-US" altLang="zh-CN" sz="1600">
                <a:solidFill>
                  <a:schemeClr val="tx1"/>
                </a:solidFill>
                <a:latin typeface="微软雅黑"/>
                <a:ea typeface="微软雅黑"/>
                <a:cs typeface="微软雅黑"/>
              </a:rPr>
              <a:t>_</a:t>
            </a:r>
            <a:r>
              <a:rPr kumimoji="1" lang="zh-CN" altLang="en-US" sz="1600">
                <a:solidFill>
                  <a:schemeClr val="tx1"/>
                </a:solidFill>
                <a:latin typeface="微软雅黑"/>
                <a:ea typeface="微软雅黑"/>
                <a:cs typeface="微软雅黑"/>
              </a:rPr>
              <a:t>安安的</a:t>
            </a:r>
            <a:r>
              <a:rPr kumimoji="1" lang="en-US" altLang="zh-CN" sz="1600">
                <a:solidFill>
                  <a:schemeClr val="tx1"/>
                </a:solidFill>
                <a:latin typeface="微软雅黑"/>
                <a:ea typeface="微软雅黑"/>
                <a:cs typeface="微软雅黑"/>
              </a:rPr>
              <a:t>y</a:t>
            </a:r>
            <a:r>
              <a:rPr kumimoji="1" lang="zh-CN" altLang="en-US" sz="1600">
                <a:solidFill>
                  <a:schemeClr val="tx1"/>
                </a:solidFill>
                <a:latin typeface="微软雅黑"/>
                <a:ea typeface="微软雅黑"/>
                <a:cs typeface="微软雅黑"/>
              </a:rPr>
              <a:t>坐标</a:t>
            </a:r>
          </a:p>
          <a:p>
            <a:pPr marL="742950" lvl="1" indent="-285750" eaLnBrk="0" hangingPunct="0">
              <a:lnSpc>
                <a:spcPct val="80000"/>
              </a:lnSpc>
              <a:spcBef>
                <a:spcPct val="20000"/>
              </a:spcBef>
              <a:buFont typeface="Arial" charset="0"/>
              <a:buNone/>
            </a:pPr>
            <a:r>
              <a:rPr kumimoji="1" lang="en-US" altLang="zh-CN" sz="1600">
                <a:solidFill>
                  <a:schemeClr val="tx1"/>
                </a:solidFill>
                <a:latin typeface="微软雅黑"/>
                <a:ea typeface="微软雅黑"/>
                <a:cs typeface="微软雅黑"/>
              </a:rPr>
              <a:t>x2</a:t>
            </a:r>
            <a:r>
              <a:rPr kumimoji="1" lang="zh-CN" altLang="en-US" sz="1600">
                <a:solidFill>
                  <a:schemeClr val="tx1"/>
                </a:solidFill>
                <a:latin typeface="微软雅黑"/>
                <a:ea typeface="微软雅黑"/>
                <a:cs typeface="微软雅黑"/>
              </a:rPr>
              <a:t>：图像精灵</a:t>
            </a:r>
            <a:r>
              <a:rPr kumimoji="1" lang="en-US" altLang="zh-CN" sz="1600">
                <a:solidFill>
                  <a:schemeClr val="tx1"/>
                </a:solidFill>
                <a:latin typeface="微软雅黑"/>
                <a:ea typeface="微软雅黑"/>
                <a:cs typeface="微软雅黑"/>
              </a:rPr>
              <a:t>_</a:t>
            </a:r>
            <a:r>
              <a:rPr kumimoji="1" lang="zh-CN" altLang="en-US" sz="1600">
                <a:solidFill>
                  <a:schemeClr val="tx1"/>
                </a:solidFill>
                <a:latin typeface="微软雅黑"/>
                <a:ea typeface="微软雅黑"/>
                <a:cs typeface="微软雅黑"/>
              </a:rPr>
              <a:t>老虎的</a:t>
            </a:r>
            <a:r>
              <a:rPr kumimoji="1" lang="en-US" altLang="zh-CN" sz="1600">
                <a:solidFill>
                  <a:schemeClr val="tx1"/>
                </a:solidFill>
                <a:latin typeface="微软雅黑"/>
                <a:ea typeface="微软雅黑"/>
                <a:cs typeface="微软雅黑"/>
              </a:rPr>
              <a:t>x</a:t>
            </a:r>
            <a:r>
              <a:rPr kumimoji="1" lang="zh-CN" altLang="en-US" sz="1600">
                <a:solidFill>
                  <a:schemeClr val="tx1"/>
                </a:solidFill>
                <a:latin typeface="微软雅黑"/>
                <a:ea typeface="微软雅黑"/>
                <a:cs typeface="微软雅黑"/>
              </a:rPr>
              <a:t>坐标</a:t>
            </a:r>
          </a:p>
          <a:p>
            <a:pPr marL="742950" lvl="1" indent="-285750" eaLnBrk="0" hangingPunct="0">
              <a:lnSpc>
                <a:spcPct val="80000"/>
              </a:lnSpc>
              <a:spcBef>
                <a:spcPct val="20000"/>
              </a:spcBef>
              <a:buFont typeface="Arial" charset="0"/>
              <a:buNone/>
            </a:pPr>
            <a:r>
              <a:rPr kumimoji="1" lang="en-US" altLang="zh-CN" sz="1600">
                <a:solidFill>
                  <a:schemeClr val="tx1"/>
                </a:solidFill>
                <a:latin typeface="微软雅黑"/>
                <a:ea typeface="微软雅黑"/>
                <a:cs typeface="微软雅黑"/>
              </a:rPr>
              <a:t>y2</a:t>
            </a:r>
            <a:r>
              <a:rPr kumimoji="1" lang="zh-CN" altLang="en-US" sz="1600">
                <a:solidFill>
                  <a:schemeClr val="tx1"/>
                </a:solidFill>
                <a:latin typeface="微软雅黑"/>
                <a:ea typeface="微软雅黑"/>
                <a:cs typeface="微软雅黑"/>
              </a:rPr>
              <a:t>：图像精灵</a:t>
            </a:r>
            <a:r>
              <a:rPr kumimoji="1" lang="en-US" altLang="zh-CN" sz="1600">
                <a:solidFill>
                  <a:schemeClr val="tx1"/>
                </a:solidFill>
                <a:latin typeface="微软雅黑"/>
                <a:ea typeface="微软雅黑"/>
                <a:cs typeface="微软雅黑"/>
              </a:rPr>
              <a:t>_</a:t>
            </a:r>
            <a:r>
              <a:rPr kumimoji="1" lang="zh-CN" altLang="en-US" sz="1600">
                <a:solidFill>
                  <a:schemeClr val="tx1"/>
                </a:solidFill>
                <a:latin typeface="微软雅黑"/>
                <a:ea typeface="微软雅黑"/>
                <a:cs typeface="微软雅黑"/>
              </a:rPr>
              <a:t>老虎的</a:t>
            </a:r>
            <a:r>
              <a:rPr kumimoji="1" lang="en-US" altLang="zh-CN" sz="1600">
                <a:solidFill>
                  <a:schemeClr val="tx1"/>
                </a:solidFill>
                <a:latin typeface="微软雅黑"/>
                <a:ea typeface="微软雅黑"/>
                <a:cs typeface="微软雅黑"/>
              </a:rPr>
              <a:t>y</a:t>
            </a:r>
            <a:r>
              <a:rPr kumimoji="1" lang="zh-CN" altLang="en-US" sz="1600">
                <a:solidFill>
                  <a:schemeClr val="tx1"/>
                </a:solidFill>
                <a:latin typeface="微软雅黑"/>
                <a:ea typeface="微软雅黑"/>
                <a:cs typeface="微软雅黑"/>
              </a:rPr>
              <a:t>坐标</a:t>
            </a:r>
          </a:p>
          <a:p>
            <a:pPr marL="742950" lvl="1" indent="-285750" eaLnBrk="0" hangingPunct="0">
              <a:lnSpc>
                <a:spcPct val="80000"/>
              </a:lnSpc>
              <a:spcBef>
                <a:spcPct val="20000"/>
              </a:spcBef>
              <a:buFont typeface="Arial" charset="0"/>
              <a:buNone/>
            </a:pPr>
            <a:r>
              <a:rPr kumimoji="1" lang="zh-CN" altLang="en-US" sz="1600">
                <a:solidFill>
                  <a:schemeClr val="tx1"/>
                </a:solidFill>
                <a:latin typeface="微软雅黑"/>
                <a:ea typeface="微软雅黑"/>
                <a:cs typeface="微软雅黑"/>
              </a:rPr>
              <a:t>方向 </a:t>
            </a:r>
            <a:r>
              <a:rPr kumimoji="1" lang="en-US" altLang="zh-CN" sz="1600">
                <a:solidFill>
                  <a:schemeClr val="tx1"/>
                </a:solidFill>
                <a:latin typeface="微软雅黑"/>
                <a:ea typeface="微软雅黑"/>
                <a:cs typeface="微软雅黑"/>
              </a:rPr>
              <a:t>(Heading)</a:t>
            </a:r>
            <a:r>
              <a:rPr kumimoji="1" lang="zh-CN" altLang="en-US" sz="1600">
                <a:solidFill>
                  <a:schemeClr val="tx1"/>
                </a:solidFill>
                <a:latin typeface="微软雅黑"/>
                <a:ea typeface="微软雅黑"/>
                <a:cs typeface="微软雅黑"/>
              </a:rPr>
              <a:t>：图像精灵</a:t>
            </a:r>
            <a:r>
              <a:rPr kumimoji="1" lang="en-US" altLang="zh-CN" sz="1600">
                <a:solidFill>
                  <a:schemeClr val="tx1"/>
                </a:solidFill>
                <a:latin typeface="微软雅黑"/>
                <a:ea typeface="微软雅黑"/>
                <a:cs typeface="微软雅黑"/>
              </a:rPr>
              <a:t>_</a:t>
            </a:r>
            <a:r>
              <a:rPr kumimoji="1" lang="zh-CN" altLang="en-US" sz="1600">
                <a:solidFill>
                  <a:schemeClr val="tx1"/>
                </a:solidFill>
                <a:latin typeface="微软雅黑"/>
                <a:ea typeface="微软雅黑"/>
                <a:cs typeface="微软雅黑"/>
              </a:rPr>
              <a:t>老虎由画布</a:t>
            </a:r>
            <a:r>
              <a:rPr kumimoji="1" lang="en-US" altLang="zh-CN" sz="1600">
                <a:solidFill>
                  <a:schemeClr val="tx1"/>
                </a:solidFill>
                <a:latin typeface="微软雅黑"/>
                <a:ea typeface="微软雅黑"/>
                <a:cs typeface="微软雅黑"/>
              </a:rPr>
              <a:t>x</a:t>
            </a:r>
            <a:r>
              <a:rPr kumimoji="1" lang="zh-CN" altLang="en-US" sz="1600">
                <a:solidFill>
                  <a:schemeClr val="tx1"/>
                </a:solidFill>
                <a:latin typeface="微软雅黑"/>
                <a:ea typeface="微软雅黑"/>
                <a:cs typeface="微软雅黑"/>
              </a:rPr>
              <a:t>轴方向逆时针转过的角度</a:t>
            </a:r>
          </a:p>
        </p:txBody>
      </p:sp>
      <p:pic>
        <p:nvPicPr>
          <p:cNvPr id="77843" name="Picture 8"/>
          <p:cNvPicPr>
            <a:picLocks noChangeAspect="1" noChangeArrowheads="1"/>
          </p:cNvPicPr>
          <p:nvPr/>
        </p:nvPicPr>
        <p:blipFill>
          <a:blip r:embed="rId3"/>
          <a:srcRect/>
          <a:stretch>
            <a:fillRect/>
          </a:stretch>
        </p:blipFill>
        <p:spPr bwMode="auto">
          <a:xfrm>
            <a:off x="6084888" y="771525"/>
            <a:ext cx="2628900" cy="2200275"/>
          </a:xfrm>
          <a:prstGeom prst="rect">
            <a:avLst/>
          </a:prstGeom>
          <a:noFill/>
          <a:ln w="9525">
            <a:noFill/>
            <a:miter lim="800000"/>
            <a:headEnd/>
            <a:tailEnd/>
          </a:ln>
        </p:spPr>
      </p:pic>
      <p:graphicFrame>
        <p:nvGraphicFramePr>
          <p:cNvPr id="77840" name="Object 16"/>
          <p:cNvGraphicFramePr>
            <a:graphicFrameLocks noChangeAspect="1"/>
          </p:cNvGraphicFramePr>
          <p:nvPr/>
        </p:nvGraphicFramePr>
        <p:xfrm>
          <a:off x="684213" y="1779588"/>
          <a:ext cx="4391025" cy="1028700"/>
        </p:xfrm>
        <a:graphic>
          <a:graphicData uri="http://schemas.openxmlformats.org/presentationml/2006/ole">
            <p:oleObj spid="_x0000_s77840" name="公式" r:id="rId4" imgW="1664422" imgH="393871" progId="Equation.3">
              <p:embed/>
            </p:oleObj>
          </a:graphicData>
        </a:graphic>
      </p:graphicFrame>
    </p:spTree>
  </p:cSld>
  <p:clrMapOvr>
    <a:masterClrMapping/>
  </p:clrMapOvr>
  <p:transition spd="slow" advClick="0" advTm="1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p:cNvSpPr>
          <p:nvPr>
            <p:ph type="title" idx="4294967295"/>
          </p:nvPr>
        </p:nvSpPr>
        <p:spPr>
          <a:xfrm>
            <a:off x="303213" y="46038"/>
            <a:ext cx="8229600" cy="436562"/>
          </a:xfrm>
        </p:spPr>
        <p:txBody>
          <a:bodyPr/>
          <a:lstStyle/>
          <a:p>
            <a:r>
              <a:rPr lang="zh-CN" altLang="en-US" smtClean="0"/>
              <a:t>老虎移动的实现  </a:t>
            </a:r>
          </a:p>
        </p:txBody>
      </p:sp>
      <p:pic>
        <p:nvPicPr>
          <p:cNvPr id="78850" name="Picture 3"/>
          <p:cNvPicPr>
            <a:picLocks noChangeAspect="1" noChangeArrowheads="1"/>
          </p:cNvPicPr>
          <p:nvPr/>
        </p:nvPicPr>
        <p:blipFill>
          <a:blip r:embed="rId2"/>
          <a:srcRect/>
          <a:stretch>
            <a:fillRect/>
          </a:stretch>
        </p:blipFill>
        <p:spPr bwMode="auto">
          <a:xfrm>
            <a:off x="395288" y="915988"/>
            <a:ext cx="8353425" cy="1933575"/>
          </a:xfrm>
          <a:prstGeom prst="rect">
            <a:avLst/>
          </a:prstGeom>
          <a:noFill/>
          <a:ln w="9525">
            <a:noFill/>
            <a:miter lim="800000"/>
            <a:headEnd/>
            <a:tailEnd/>
          </a:ln>
        </p:spPr>
      </p:pic>
      <p:sp>
        <p:nvSpPr>
          <p:cNvPr id="78852" name="Rectangle 9"/>
          <p:cNvSpPr>
            <a:spLocks/>
          </p:cNvSpPr>
          <p:nvPr/>
        </p:nvSpPr>
        <p:spPr bwMode="auto">
          <a:xfrm>
            <a:off x="539750" y="3795713"/>
            <a:ext cx="4392613" cy="503237"/>
          </a:xfrm>
          <a:prstGeom prst="rect">
            <a:avLst/>
          </a:prstGeom>
          <a:noFill/>
          <a:ln w="9525">
            <a:noFill/>
            <a:miter lim="800000"/>
            <a:headEnd/>
            <a:tailEnd/>
          </a:ln>
        </p:spPr>
        <p:txBody>
          <a:bodyPr/>
          <a:lstStyle/>
          <a:p>
            <a:pPr marL="533400" indent="-533400" eaLnBrk="0" hangingPunct="0">
              <a:spcBef>
                <a:spcPct val="20000"/>
              </a:spcBef>
              <a:buFont typeface="Arial" charset="0"/>
              <a:buNone/>
            </a:pPr>
            <a:r>
              <a:rPr kumimoji="1" lang="zh-CN" altLang="en-US" sz="2400">
                <a:solidFill>
                  <a:schemeClr val="tx1"/>
                </a:solidFill>
                <a:latin typeface="黑体" pitchFamily="2" charset="-122"/>
                <a:ea typeface="黑体" pitchFamily="2" charset="-122"/>
              </a:rPr>
              <a:t>有没有觉得有点晕？哈哈</a:t>
            </a:r>
          </a:p>
        </p:txBody>
      </p:sp>
    </p:spTree>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852"/>
                                        </p:tgtEl>
                                        <p:attrNameLst>
                                          <p:attrName>style.visibility</p:attrName>
                                        </p:attrNameLst>
                                      </p:cBhvr>
                                      <p:to>
                                        <p:strVal val="visible"/>
                                      </p:to>
                                    </p:set>
                                    <p:anim calcmode="lin" valueType="num">
                                      <p:cBhvr additive="base">
                                        <p:cTn id="7" dur="500" fill="hold"/>
                                        <p:tgtEl>
                                          <p:spTgt spid="78852"/>
                                        </p:tgtEl>
                                        <p:attrNameLst>
                                          <p:attrName>ppt_x</p:attrName>
                                        </p:attrNameLst>
                                      </p:cBhvr>
                                      <p:tavLst>
                                        <p:tav tm="0">
                                          <p:val>
                                            <p:strVal val="#ppt_x"/>
                                          </p:val>
                                        </p:tav>
                                        <p:tav tm="100000">
                                          <p:val>
                                            <p:strVal val="#ppt_x"/>
                                          </p:val>
                                        </p:tav>
                                      </p:tavLst>
                                    </p:anim>
                                    <p:anim calcmode="lin" valueType="num">
                                      <p:cBhvr additive="base">
                                        <p:cTn id="8" dur="500" fill="hold"/>
                                        <p:tgtEl>
                                          <p:spTgt spid="788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p:cNvSpPr>
          <p:nvPr>
            <p:ph type="title" idx="4294967295"/>
          </p:nvPr>
        </p:nvSpPr>
        <p:spPr>
          <a:xfrm>
            <a:off x="303213" y="46038"/>
            <a:ext cx="8229600" cy="436562"/>
          </a:xfrm>
        </p:spPr>
        <p:txBody>
          <a:bodyPr/>
          <a:lstStyle/>
          <a:p>
            <a:r>
              <a:rPr lang="zh-CN" altLang="en-US" smtClean="0"/>
              <a:t>老虎移动的实现 </a:t>
            </a:r>
            <a:r>
              <a:rPr lang="en-US" altLang="zh-CN" smtClean="0"/>
              <a:t>– </a:t>
            </a:r>
            <a:r>
              <a:rPr lang="zh-CN" altLang="en-US" smtClean="0"/>
              <a:t>简单版  </a:t>
            </a:r>
          </a:p>
        </p:txBody>
      </p:sp>
      <p:pic>
        <p:nvPicPr>
          <p:cNvPr id="79874" name="Picture 6"/>
          <p:cNvPicPr>
            <a:picLocks noChangeAspect="1" noChangeArrowheads="1"/>
          </p:cNvPicPr>
          <p:nvPr/>
        </p:nvPicPr>
        <p:blipFill>
          <a:blip r:embed="rId2"/>
          <a:srcRect/>
          <a:stretch>
            <a:fillRect/>
          </a:stretch>
        </p:blipFill>
        <p:spPr bwMode="auto">
          <a:xfrm>
            <a:off x="250825" y="987425"/>
            <a:ext cx="8566150" cy="2035175"/>
          </a:xfrm>
          <a:prstGeom prst="rect">
            <a:avLst/>
          </a:prstGeom>
          <a:noFill/>
          <a:ln w="9525">
            <a:noFill/>
            <a:miter lim="800000"/>
            <a:headEnd/>
            <a:tailEnd/>
          </a:ln>
        </p:spPr>
      </p:pic>
      <p:sp>
        <p:nvSpPr>
          <p:cNvPr id="122887" name="Rectangle 6"/>
          <p:cNvSpPr>
            <a:spLocks/>
          </p:cNvSpPr>
          <p:nvPr/>
        </p:nvSpPr>
        <p:spPr bwMode="auto">
          <a:xfrm>
            <a:off x="323850" y="3289300"/>
            <a:ext cx="2447925" cy="1154113"/>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kumimoji="1" lang="zh-CN" altLang="en-US" sz="2400">
                <a:solidFill>
                  <a:srgbClr val="A50021"/>
                </a:solidFill>
                <a:latin typeface="黑体" pitchFamily="2" charset="-122"/>
                <a:ea typeface="黑体" pitchFamily="2" charset="-122"/>
              </a:rPr>
              <a:t>特殊模块</a:t>
            </a:r>
          </a:p>
          <a:p>
            <a:pPr marL="342900" indent="-342900" eaLnBrk="0" hangingPunct="0">
              <a:spcBef>
                <a:spcPct val="20000"/>
              </a:spcBef>
              <a:buFont typeface="Arial" charset="0"/>
              <a:buNone/>
            </a:pPr>
            <a:r>
              <a:rPr kumimoji="1" lang="zh-CN" altLang="en-US" sz="2000">
                <a:solidFill>
                  <a:schemeClr val="tx1"/>
                </a:solidFill>
                <a:latin typeface="微软雅黑"/>
                <a:ea typeface="黑体" pitchFamily="2" charset="-122"/>
              </a:rPr>
              <a:t>表示对象自身</a:t>
            </a:r>
          </a:p>
        </p:txBody>
      </p:sp>
      <p:pic>
        <p:nvPicPr>
          <p:cNvPr id="122888" name="Picture 8"/>
          <p:cNvPicPr>
            <a:picLocks noChangeAspect="1" noChangeArrowheads="1"/>
          </p:cNvPicPr>
          <p:nvPr/>
        </p:nvPicPr>
        <p:blipFill>
          <a:blip r:embed="rId3"/>
          <a:srcRect/>
          <a:stretch>
            <a:fillRect/>
          </a:stretch>
        </p:blipFill>
        <p:spPr bwMode="auto">
          <a:xfrm>
            <a:off x="323850" y="4227513"/>
            <a:ext cx="1943100" cy="415925"/>
          </a:xfrm>
          <a:prstGeom prst="rect">
            <a:avLst/>
          </a:prstGeom>
          <a:noFill/>
          <a:ln w="9525">
            <a:noFill/>
            <a:miter lim="800000"/>
            <a:headEnd/>
            <a:tailEnd/>
          </a:ln>
        </p:spPr>
      </p:pic>
      <p:pic>
        <p:nvPicPr>
          <p:cNvPr id="122889" name="Picture 9"/>
          <p:cNvPicPr>
            <a:picLocks noChangeAspect="1" noChangeArrowheads="1"/>
          </p:cNvPicPr>
          <p:nvPr/>
        </p:nvPicPr>
        <p:blipFill>
          <a:blip r:embed="rId4"/>
          <a:srcRect/>
          <a:stretch>
            <a:fillRect/>
          </a:stretch>
        </p:blipFill>
        <p:spPr bwMode="auto">
          <a:xfrm>
            <a:off x="5981700" y="3076575"/>
            <a:ext cx="3162300" cy="1692275"/>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887"/>
                                        </p:tgtEl>
                                        <p:attrNameLst>
                                          <p:attrName>style.visibility</p:attrName>
                                        </p:attrNameLst>
                                      </p:cBhvr>
                                      <p:to>
                                        <p:strVal val="visible"/>
                                      </p:to>
                                    </p:set>
                                    <p:anim calcmode="lin" valueType="num">
                                      <p:cBhvr additive="base">
                                        <p:cTn id="7" dur="500" fill="hold"/>
                                        <p:tgtEl>
                                          <p:spTgt spid="122887"/>
                                        </p:tgtEl>
                                        <p:attrNameLst>
                                          <p:attrName>ppt_x</p:attrName>
                                        </p:attrNameLst>
                                      </p:cBhvr>
                                      <p:tavLst>
                                        <p:tav tm="0">
                                          <p:val>
                                            <p:strVal val="#ppt_x"/>
                                          </p:val>
                                        </p:tav>
                                        <p:tav tm="100000">
                                          <p:val>
                                            <p:strVal val="#ppt_x"/>
                                          </p:val>
                                        </p:tav>
                                      </p:tavLst>
                                    </p:anim>
                                    <p:anim calcmode="lin" valueType="num">
                                      <p:cBhvr additive="base">
                                        <p:cTn id="8" dur="500" fill="hold"/>
                                        <p:tgtEl>
                                          <p:spTgt spid="1228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888"/>
                                        </p:tgtEl>
                                        <p:attrNameLst>
                                          <p:attrName>style.visibility</p:attrName>
                                        </p:attrNameLst>
                                      </p:cBhvr>
                                      <p:to>
                                        <p:strVal val="visible"/>
                                      </p:to>
                                    </p:set>
                                    <p:anim calcmode="lin" valueType="num">
                                      <p:cBhvr additive="base">
                                        <p:cTn id="13" dur="500" fill="hold"/>
                                        <p:tgtEl>
                                          <p:spTgt spid="122888"/>
                                        </p:tgtEl>
                                        <p:attrNameLst>
                                          <p:attrName>ppt_x</p:attrName>
                                        </p:attrNameLst>
                                      </p:cBhvr>
                                      <p:tavLst>
                                        <p:tav tm="0">
                                          <p:val>
                                            <p:strVal val="#ppt_x"/>
                                          </p:val>
                                        </p:tav>
                                        <p:tav tm="100000">
                                          <p:val>
                                            <p:strVal val="#ppt_x"/>
                                          </p:val>
                                        </p:tav>
                                      </p:tavLst>
                                    </p:anim>
                                    <p:anim calcmode="lin" valueType="num">
                                      <p:cBhvr additive="base">
                                        <p:cTn id="14" dur="500" fill="hold"/>
                                        <p:tgtEl>
                                          <p:spTgt spid="12288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889"/>
                                        </p:tgtEl>
                                        <p:attrNameLst>
                                          <p:attrName>style.visibility</p:attrName>
                                        </p:attrNameLst>
                                      </p:cBhvr>
                                      <p:to>
                                        <p:strVal val="visible"/>
                                      </p:to>
                                    </p:set>
                                    <p:anim calcmode="lin" valueType="num">
                                      <p:cBhvr additive="base">
                                        <p:cTn id="19" dur="500" fill="hold"/>
                                        <p:tgtEl>
                                          <p:spTgt spid="122889"/>
                                        </p:tgtEl>
                                        <p:attrNameLst>
                                          <p:attrName>ppt_x</p:attrName>
                                        </p:attrNameLst>
                                      </p:cBhvr>
                                      <p:tavLst>
                                        <p:tav tm="0">
                                          <p:val>
                                            <p:strVal val="#ppt_x"/>
                                          </p:val>
                                        </p:tav>
                                        <p:tav tm="100000">
                                          <p:val>
                                            <p:strVal val="#ppt_x"/>
                                          </p:val>
                                        </p:tav>
                                      </p:tavLst>
                                    </p:anim>
                                    <p:anim calcmode="lin" valueType="num">
                                      <p:cBhvr additive="base">
                                        <p:cTn id="20" dur="500" fill="hold"/>
                                        <p:tgtEl>
                                          <p:spTgt spid="122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idx="4294967295"/>
          </p:nvPr>
        </p:nvSpPr>
        <p:spPr>
          <a:xfrm>
            <a:off x="303213" y="46038"/>
            <a:ext cx="8229600" cy="436562"/>
          </a:xfrm>
        </p:spPr>
        <p:txBody>
          <a:bodyPr/>
          <a:lstStyle/>
          <a:p>
            <a:r>
              <a:rPr lang="zh-CN" altLang="en-US" smtClean="0"/>
              <a:t>本章目标</a:t>
            </a:r>
          </a:p>
        </p:txBody>
      </p:sp>
      <p:sp>
        <p:nvSpPr>
          <p:cNvPr id="17410" name="Rectangle 11"/>
          <p:cNvSpPr>
            <a:spLocks/>
          </p:cNvSpPr>
          <p:nvPr/>
        </p:nvSpPr>
        <p:spPr bwMode="auto">
          <a:xfrm>
            <a:off x="457200" y="736600"/>
            <a:ext cx="4762500" cy="3563938"/>
          </a:xfrm>
          <a:prstGeom prst="rect">
            <a:avLst/>
          </a:prstGeom>
          <a:noFill/>
          <a:ln w="9525">
            <a:noFill/>
            <a:miter lim="800000"/>
            <a:headEnd/>
            <a:tailEnd/>
          </a:ln>
        </p:spPr>
        <p:txBody>
          <a:bodyPr/>
          <a:lstStyle/>
          <a:p>
            <a:pPr marL="342900" indent="-342900">
              <a:spcBef>
                <a:spcPct val="20000"/>
              </a:spcBef>
              <a:buFont typeface="Arial" charset="0"/>
              <a:buChar char="•"/>
            </a:pPr>
            <a:r>
              <a:rPr kumimoji="1" lang="zh-CN" altLang="en-US" sz="2000">
                <a:solidFill>
                  <a:schemeClr val="tx1"/>
                </a:solidFill>
                <a:latin typeface="黑体" pitchFamily="2" charset="-122"/>
                <a:ea typeface="黑体" pitchFamily="2" charset="-122"/>
              </a:rPr>
              <a:t>掌握动画游戏类小应用设计与开发</a:t>
            </a:r>
            <a:endParaRPr kumimoji="1" lang="en-US" altLang="zh-CN" sz="2000">
              <a:solidFill>
                <a:schemeClr val="tx1"/>
              </a:solidFill>
              <a:latin typeface="黑体" pitchFamily="2" charset="-122"/>
              <a:ea typeface="黑体" pitchFamily="2" charset="-122"/>
            </a:endParaRPr>
          </a:p>
          <a:p>
            <a:pPr marL="800100" lvl="1" indent="-342900">
              <a:spcBef>
                <a:spcPct val="20000"/>
              </a:spcBef>
              <a:buFont typeface="Arial" charset="0"/>
              <a:buChar char="•"/>
            </a:pPr>
            <a:r>
              <a:rPr kumimoji="1" lang="zh-CN" altLang="en-US" sz="2000">
                <a:solidFill>
                  <a:schemeClr val="tx1"/>
                </a:solidFill>
                <a:latin typeface="黑体" pitchFamily="2" charset="-122"/>
                <a:ea typeface="黑体" pitchFamily="2" charset="-122"/>
              </a:rPr>
              <a:t>精灵造型变换</a:t>
            </a:r>
            <a:endParaRPr kumimoji="1" lang="en-US" altLang="zh-CN" sz="2000">
              <a:solidFill>
                <a:schemeClr val="tx1"/>
              </a:solidFill>
              <a:latin typeface="黑体" pitchFamily="2" charset="-122"/>
              <a:ea typeface="黑体" pitchFamily="2" charset="-122"/>
            </a:endParaRPr>
          </a:p>
          <a:p>
            <a:pPr marL="800100" lvl="1" indent="-342900">
              <a:spcBef>
                <a:spcPct val="20000"/>
              </a:spcBef>
              <a:buFont typeface="Arial" charset="0"/>
              <a:buChar char="•"/>
            </a:pPr>
            <a:r>
              <a:rPr kumimoji="1" lang="zh-CN" altLang="en-US" sz="2000">
                <a:solidFill>
                  <a:schemeClr val="tx1"/>
                </a:solidFill>
                <a:latin typeface="黑体" pitchFamily="2" charset="-122"/>
                <a:ea typeface="黑体" pitchFamily="2" charset="-122"/>
              </a:rPr>
              <a:t>碰撞检测</a:t>
            </a:r>
            <a:endParaRPr kumimoji="1" lang="en-US" altLang="zh-CN" sz="2000">
              <a:solidFill>
                <a:schemeClr val="tx1"/>
              </a:solidFill>
              <a:latin typeface="黑体" pitchFamily="2" charset="-122"/>
              <a:ea typeface="黑体" pitchFamily="2" charset="-122"/>
            </a:endParaRPr>
          </a:p>
          <a:p>
            <a:pPr marL="800100" lvl="1" indent="-342900">
              <a:spcBef>
                <a:spcPct val="20000"/>
              </a:spcBef>
              <a:buFont typeface="Arial" charset="0"/>
              <a:buChar char="•"/>
            </a:pPr>
            <a:r>
              <a:rPr kumimoji="1" lang="zh-CN" altLang="en-US" sz="2000">
                <a:solidFill>
                  <a:schemeClr val="tx1"/>
                </a:solidFill>
                <a:latin typeface="黑体" pitchFamily="2" charset="-122"/>
                <a:ea typeface="黑体" pitchFamily="2" charset="-122"/>
              </a:rPr>
              <a:t>边界检测和反弹</a:t>
            </a:r>
          </a:p>
          <a:p>
            <a:pPr marL="342900" indent="-342900">
              <a:spcBef>
                <a:spcPct val="20000"/>
              </a:spcBef>
              <a:buFont typeface="Arial" charset="0"/>
              <a:buChar char="•"/>
            </a:pPr>
            <a:r>
              <a:rPr kumimoji="1" lang="zh-CN" altLang="en-US" sz="2000">
                <a:solidFill>
                  <a:schemeClr val="tx1"/>
                </a:solidFill>
                <a:latin typeface="黑体" pitchFamily="2" charset="-122"/>
                <a:ea typeface="黑体" pitchFamily="2" charset="-122"/>
              </a:rPr>
              <a:t>增强用户体验，掌握使用方向传感器组件来控制精灵的运动方向</a:t>
            </a:r>
          </a:p>
          <a:p>
            <a:pPr marL="342900" indent="-342900">
              <a:spcBef>
                <a:spcPct val="20000"/>
              </a:spcBef>
              <a:buFont typeface="Arial" charset="0"/>
              <a:buChar char="•"/>
            </a:pPr>
            <a:r>
              <a:rPr kumimoji="1" lang="zh-CN" altLang="en-US" sz="2000">
                <a:solidFill>
                  <a:schemeClr val="tx1"/>
                </a:solidFill>
                <a:latin typeface="黑体" pitchFamily="2" charset="-122"/>
                <a:ea typeface="黑体" pitchFamily="2" charset="-122"/>
              </a:rPr>
              <a:t>了解和使用 过程</a:t>
            </a:r>
            <a:endParaRPr kumimoji="1" lang="en-US" altLang="zh-CN" sz="2000">
              <a:solidFill>
                <a:schemeClr val="tx1"/>
              </a:solidFill>
              <a:latin typeface="黑体" pitchFamily="2" charset="-122"/>
              <a:ea typeface="黑体" pitchFamily="2" charset="-122"/>
            </a:endParaRPr>
          </a:p>
          <a:p>
            <a:pPr marL="342900" indent="-342900">
              <a:spcBef>
                <a:spcPct val="20000"/>
              </a:spcBef>
              <a:buFont typeface="Arial" charset="0"/>
              <a:buChar char="•"/>
            </a:pPr>
            <a:r>
              <a:rPr kumimoji="1" lang="zh-CN" altLang="en-US" sz="2000">
                <a:solidFill>
                  <a:schemeClr val="tx1"/>
                </a:solidFill>
                <a:latin typeface="黑体" pitchFamily="2" charset="-122"/>
                <a:ea typeface="黑体" pitchFamily="2" charset="-122"/>
              </a:rPr>
              <a:t>初步了解基本的算法与人工智能思想，在游戏中融入人工智能策略</a:t>
            </a:r>
            <a:endParaRPr kumimoji="1" lang="en-US" altLang="zh-CN" sz="2000">
              <a:solidFill>
                <a:schemeClr val="tx1"/>
              </a:solidFill>
              <a:latin typeface="黑体" pitchFamily="2" charset="-122"/>
              <a:ea typeface="黑体" pitchFamily="2" charset="-122"/>
            </a:endParaRPr>
          </a:p>
          <a:p>
            <a:pPr marL="342900" indent="-342900">
              <a:spcBef>
                <a:spcPct val="20000"/>
              </a:spcBef>
              <a:buFont typeface="Arial" charset="0"/>
              <a:buChar char="•"/>
            </a:pPr>
            <a:endParaRPr kumimoji="1" lang="en-US" altLang="zh-CN" sz="2000">
              <a:solidFill>
                <a:schemeClr val="tx1"/>
              </a:solidFill>
              <a:latin typeface="黑体" pitchFamily="2" charset="-122"/>
              <a:ea typeface="黑体" pitchFamily="2" charset="-122"/>
            </a:endParaRPr>
          </a:p>
          <a:p>
            <a:pPr marL="342900" indent="-342900">
              <a:spcBef>
                <a:spcPct val="20000"/>
              </a:spcBef>
              <a:buFont typeface="Arial" charset="0"/>
              <a:buChar char="•"/>
            </a:pPr>
            <a:endParaRPr kumimoji="1" lang="zh-CN" altLang="en-US" sz="2000">
              <a:solidFill>
                <a:schemeClr val="tx1"/>
              </a:solidFill>
              <a:latin typeface="黑体" pitchFamily="2" charset="-122"/>
              <a:ea typeface="黑体" pitchFamily="2" charset="-122"/>
            </a:endParaRPr>
          </a:p>
        </p:txBody>
      </p:sp>
      <p:sp>
        <p:nvSpPr>
          <p:cNvPr id="266251" name="Text Box 11"/>
          <p:cNvSpPr txBox="1">
            <a:spLocks noChangeArrowheads="1"/>
          </p:cNvSpPr>
          <p:nvPr/>
        </p:nvSpPr>
        <p:spPr bwMode="auto">
          <a:xfrm>
            <a:off x="6985000" y="-20638"/>
            <a:ext cx="2195513" cy="461963"/>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pic>
        <p:nvPicPr>
          <p:cNvPr id="17412" name="Picture 7" descr="Screenshot_2015-11-11-22-20-30"/>
          <p:cNvPicPr>
            <a:picLocks noChangeAspect="1" noChangeArrowheads="1"/>
          </p:cNvPicPr>
          <p:nvPr/>
        </p:nvPicPr>
        <p:blipFill>
          <a:blip r:embed="rId2"/>
          <a:srcRect/>
          <a:stretch>
            <a:fillRect/>
          </a:stretch>
        </p:blipFill>
        <p:spPr bwMode="auto">
          <a:xfrm>
            <a:off x="5508625" y="555625"/>
            <a:ext cx="1476375" cy="2592388"/>
          </a:xfrm>
          <a:prstGeom prst="rect">
            <a:avLst/>
          </a:prstGeom>
          <a:noFill/>
          <a:ln w="9525">
            <a:noFill/>
            <a:miter lim="800000"/>
            <a:headEnd/>
            <a:tailEnd/>
          </a:ln>
        </p:spPr>
      </p:pic>
      <p:pic>
        <p:nvPicPr>
          <p:cNvPr id="17413" name="Picture 8" descr="Screenshot_2015-11-11-22-22-57"/>
          <p:cNvPicPr>
            <a:picLocks noChangeAspect="1" noChangeArrowheads="1"/>
          </p:cNvPicPr>
          <p:nvPr/>
        </p:nvPicPr>
        <p:blipFill>
          <a:blip r:embed="rId3"/>
          <a:srcRect/>
          <a:stretch>
            <a:fillRect/>
          </a:stretch>
        </p:blipFill>
        <p:spPr bwMode="auto">
          <a:xfrm>
            <a:off x="7253288" y="555625"/>
            <a:ext cx="1495425" cy="2592388"/>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检测老虎是否抓到安安</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80900"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80901"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idx="4294967295"/>
          </p:nvPr>
        </p:nvSpPr>
        <p:spPr>
          <a:xfrm>
            <a:off x="303213" y="46038"/>
            <a:ext cx="8229600" cy="436562"/>
          </a:xfrm>
        </p:spPr>
        <p:txBody>
          <a:bodyPr/>
          <a:lstStyle/>
          <a:p>
            <a:r>
              <a:rPr lang="zh-CN" altLang="en-US" smtClean="0"/>
              <a:t>碰撞检测  </a:t>
            </a:r>
          </a:p>
        </p:txBody>
      </p:sp>
      <p:pic>
        <p:nvPicPr>
          <p:cNvPr id="81922" name="Picture 6"/>
          <p:cNvPicPr>
            <a:picLocks noChangeAspect="1" noChangeArrowheads="1"/>
          </p:cNvPicPr>
          <p:nvPr/>
        </p:nvPicPr>
        <p:blipFill>
          <a:blip r:embed="rId2"/>
          <a:srcRect/>
          <a:stretch>
            <a:fillRect/>
          </a:stretch>
        </p:blipFill>
        <p:spPr bwMode="auto">
          <a:xfrm>
            <a:off x="323850" y="771525"/>
            <a:ext cx="6049963" cy="3186113"/>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让老虎跑起来更生动</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82948"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82949"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idx="4294967295"/>
          </p:nvPr>
        </p:nvSpPr>
        <p:spPr>
          <a:xfrm>
            <a:off x="303213" y="46038"/>
            <a:ext cx="8229600" cy="436562"/>
          </a:xfrm>
        </p:spPr>
        <p:txBody>
          <a:bodyPr/>
          <a:lstStyle/>
          <a:p>
            <a:r>
              <a:rPr lang="zh-CN" altLang="en-US" smtClean="0"/>
              <a:t>问题  </a:t>
            </a:r>
          </a:p>
        </p:txBody>
      </p:sp>
      <p:sp>
        <p:nvSpPr>
          <p:cNvPr id="83970" name="Rectangle 9"/>
          <p:cNvSpPr>
            <a:spLocks/>
          </p:cNvSpPr>
          <p:nvPr/>
        </p:nvSpPr>
        <p:spPr bwMode="auto">
          <a:xfrm>
            <a:off x="395288" y="771525"/>
            <a:ext cx="5400675" cy="1152525"/>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400">
                <a:solidFill>
                  <a:schemeClr val="tx1"/>
                </a:solidFill>
                <a:latin typeface="黑体" pitchFamily="2" charset="-122"/>
                <a:ea typeface="黑体" pitchFamily="2" charset="-122"/>
              </a:rPr>
              <a:t>老虎形象是静态的</a:t>
            </a:r>
          </a:p>
          <a:p>
            <a:pPr marL="533400" indent="-533400" eaLnBrk="0" hangingPunct="0">
              <a:spcBef>
                <a:spcPct val="20000"/>
              </a:spcBef>
              <a:buFont typeface="Arial" charset="0"/>
              <a:buChar char="•"/>
            </a:pPr>
            <a:r>
              <a:rPr kumimoji="1" lang="zh-CN" altLang="en-US" sz="2400">
                <a:solidFill>
                  <a:schemeClr val="tx1"/>
                </a:solidFill>
                <a:latin typeface="黑体" pitchFamily="2" charset="-122"/>
                <a:ea typeface="黑体" pitchFamily="2" charset="-122"/>
              </a:rPr>
              <a:t>老虎的图像在旋转，不协调</a:t>
            </a:r>
          </a:p>
        </p:txBody>
      </p:sp>
      <p:pic>
        <p:nvPicPr>
          <p:cNvPr id="83971" name="Picture 6"/>
          <p:cNvPicPr>
            <a:picLocks noChangeAspect="1" noChangeArrowheads="1"/>
          </p:cNvPicPr>
          <p:nvPr/>
        </p:nvPicPr>
        <p:blipFill>
          <a:blip r:embed="rId2"/>
          <a:srcRect/>
          <a:stretch>
            <a:fillRect/>
          </a:stretch>
        </p:blipFill>
        <p:spPr bwMode="auto">
          <a:xfrm>
            <a:off x="5076825" y="1203325"/>
            <a:ext cx="3790950" cy="3333750"/>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p:cNvSpPr>
          <p:nvPr>
            <p:ph type="title" idx="4294967295"/>
          </p:nvPr>
        </p:nvSpPr>
        <p:spPr>
          <a:xfrm>
            <a:off x="303213" y="46038"/>
            <a:ext cx="8229600" cy="436562"/>
          </a:xfrm>
        </p:spPr>
        <p:txBody>
          <a:bodyPr/>
          <a:lstStyle/>
          <a:p>
            <a:r>
              <a:rPr lang="zh-CN" altLang="en-US" smtClean="0"/>
              <a:t>自己做动画效果  </a:t>
            </a:r>
          </a:p>
        </p:txBody>
      </p:sp>
      <p:sp>
        <p:nvSpPr>
          <p:cNvPr id="84994" name="Rectangle 9"/>
          <p:cNvSpPr>
            <a:spLocks/>
          </p:cNvSpPr>
          <p:nvPr/>
        </p:nvSpPr>
        <p:spPr bwMode="auto">
          <a:xfrm>
            <a:off x="395288" y="771525"/>
            <a:ext cx="5400675" cy="576263"/>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en-US" altLang="zh-CN" sz="2400">
                <a:solidFill>
                  <a:schemeClr val="tx1"/>
                </a:solidFill>
                <a:latin typeface="黑体" pitchFamily="2" charset="-122"/>
                <a:ea typeface="黑体" pitchFamily="2" charset="-122"/>
              </a:rPr>
              <a:t>App Inventor</a:t>
            </a:r>
            <a:r>
              <a:rPr kumimoji="1" lang="zh-CN" altLang="en-US" sz="2400">
                <a:solidFill>
                  <a:schemeClr val="tx1"/>
                </a:solidFill>
                <a:latin typeface="黑体" pitchFamily="2" charset="-122"/>
                <a:ea typeface="黑体" pitchFamily="2" charset="-122"/>
              </a:rPr>
              <a:t>目前不支持动态</a:t>
            </a:r>
            <a:r>
              <a:rPr kumimoji="1" lang="en-US" altLang="zh-CN" sz="2400">
                <a:solidFill>
                  <a:schemeClr val="tx1"/>
                </a:solidFill>
                <a:latin typeface="黑体" pitchFamily="2" charset="-122"/>
                <a:ea typeface="黑体" pitchFamily="2" charset="-122"/>
              </a:rPr>
              <a:t>gif</a:t>
            </a:r>
            <a:endParaRPr kumimoji="1" lang="zh-CN" altLang="en-US" sz="2400">
              <a:solidFill>
                <a:schemeClr val="tx1"/>
              </a:solidFill>
              <a:latin typeface="黑体" pitchFamily="2" charset="-122"/>
              <a:ea typeface="黑体" pitchFamily="2" charset="-122"/>
            </a:endParaRPr>
          </a:p>
        </p:txBody>
      </p:sp>
      <p:sp>
        <p:nvSpPr>
          <p:cNvPr id="84995" name="Rectangle 9"/>
          <p:cNvSpPr>
            <a:spLocks/>
          </p:cNvSpPr>
          <p:nvPr/>
        </p:nvSpPr>
        <p:spPr bwMode="auto">
          <a:xfrm>
            <a:off x="395288" y="1563688"/>
            <a:ext cx="5400675" cy="576262"/>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400">
                <a:solidFill>
                  <a:schemeClr val="tx1"/>
                </a:solidFill>
                <a:latin typeface="黑体" pitchFamily="2" charset="-122"/>
                <a:ea typeface="黑体" pitchFamily="2" charset="-122"/>
              </a:rPr>
              <a:t>自己做动画！</a:t>
            </a:r>
          </a:p>
        </p:txBody>
      </p:sp>
      <p:pic>
        <p:nvPicPr>
          <p:cNvPr id="84996" name="Picture 6"/>
          <p:cNvPicPr>
            <a:picLocks noChangeAspect="1" noChangeArrowheads="1"/>
          </p:cNvPicPr>
          <p:nvPr/>
        </p:nvPicPr>
        <p:blipFill>
          <a:blip r:embed="rId2"/>
          <a:srcRect/>
          <a:stretch>
            <a:fillRect/>
          </a:stretch>
        </p:blipFill>
        <p:spPr bwMode="auto">
          <a:xfrm>
            <a:off x="684213" y="2427288"/>
            <a:ext cx="3905250" cy="904875"/>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p:cNvSpPr>
          <p:nvPr>
            <p:ph type="title" idx="4294967295"/>
          </p:nvPr>
        </p:nvSpPr>
        <p:spPr>
          <a:xfrm>
            <a:off x="303213" y="46038"/>
            <a:ext cx="8229600" cy="436562"/>
          </a:xfrm>
        </p:spPr>
        <p:txBody>
          <a:bodyPr/>
          <a:lstStyle/>
          <a:p>
            <a:r>
              <a:rPr lang="zh-CN" altLang="en-US" smtClean="0"/>
              <a:t>自己做动画效果  </a:t>
            </a:r>
          </a:p>
        </p:txBody>
      </p:sp>
      <p:sp>
        <p:nvSpPr>
          <p:cNvPr id="86018" name="Rectangle 9"/>
          <p:cNvSpPr>
            <a:spLocks/>
          </p:cNvSpPr>
          <p:nvPr/>
        </p:nvSpPr>
        <p:spPr bwMode="auto">
          <a:xfrm>
            <a:off x="395288" y="771525"/>
            <a:ext cx="5400675" cy="576263"/>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400">
                <a:solidFill>
                  <a:schemeClr val="tx1"/>
                </a:solidFill>
                <a:latin typeface="黑体" pitchFamily="2" charset="-122"/>
                <a:ea typeface="黑体" pitchFamily="2" charset="-122"/>
              </a:rPr>
              <a:t>加 计时器组件</a:t>
            </a:r>
          </a:p>
        </p:txBody>
      </p:sp>
      <p:pic>
        <p:nvPicPr>
          <p:cNvPr id="86019" name="Picture 6"/>
          <p:cNvPicPr>
            <a:picLocks noChangeAspect="1" noChangeArrowheads="1"/>
          </p:cNvPicPr>
          <p:nvPr/>
        </p:nvPicPr>
        <p:blipFill>
          <a:blip r:embed="rId2"/>
          <a:srcRect/>
          <a:stretch>
            <a:fillRect/>
          </a:stretch>
        </p:blipFill>
        <p:spPr bwMode="auto">
          <a:xfrm>
            <a:off x="539750" y="1492250"/>
            <a:ext cx="6983413" cy="1979613"/>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p:cNvSpPr>
          <p:nvPr>
            <p:ph type="title" idx="4294967295"/>
          </p:nvPr>
        </p:nvSpPr>
        <p:spPr>
          <a:xfrm>
            <a:off x="303213" y="46038"/>
            <a:ext cx="8229600" cy="436562"/>
          </a:xfrm>
        </p:spPr>
        <p:txBody>
          <a:bodyPr/>
          <a:lstStyle/>
          <a:p>
            <a:r>
              <a:rPr lang="zh-CN" altLang="en-US" smtClean="0"/>
              <a:t>新问题  </a:t>
            </a:r>
          </a:p>
        </p:txBody>
      </p:sp>
      <p:sp>
        <p:nvSpPr>
          <p:cNvPr id="87042" name="Rectangle 9"/>
          <p:cNvSpPr>
            <a:spLocks/>
          </p:cNvSpPr>
          <p:nvPr/>
        </p:nvSpPr>
        <p:spPr bwMode="auto">
          <a:xfrm>
            <a:off x="395288" y="771525"/>
            <a:ext cx="5545137" cy="1728788"/>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400" b="1">
                <a:solidFill>
                  <a:schemeClr val="tx1"/>
                </a:solidFill>
              </a:rPr>
              <a:t>如果安安跑到了老虎的右边，老虎虽然会去追安安，但原来的老虎图像是朝着左边奔跑的姿态，非常别扭</a:t>
            </a:r>
            <a:r>
              <a:rPr kumimoji="1" lang="zh-CN" altLang="en-US" sz="2400"/>
              <a:t> </a:t>
            </a:r>
          </a:p>
        </p:txBody>
      </p:sp>
      <p:pic>
        <p:nvPicPr>
          <p:cNvPr id="87043" name="Picture 5"/>
          <p:cNvPicPr>
            <a:picLocks noChangeAspect="1" noChangeArrowheads="1"/>
          </p:cNvPicPr>
          <p:nvPr/>
        </p:nvPicPr>
        <p:blipFill>
          <a:blip r:embed="rId2"/>
          <a:srcRect/>
          <a:stretch>
            <a:fillRect/>
          </a:stretch>
        </p:blipFill>
        <p:spPr bwMode="auto">
          <a:xfrm>
            <a:off x="6372225" y="627063"/>
            <a:ext cx="2273300" cy="3960812"/>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a:spLocks noGrp="1"/>
          </p:cNvSpPr>
          <p:nvPr>
            <p:ph type="title" idx="4294967295"/>
          </p:nvPr>
        </p:nvSpPr>
        <p:spPr>
          <a:xfrm>
            <a:off x="303213" y="46038"/>
            <a:ext cx="8229600" cy="436562"/>
          </a:xfrm>
        </p:spPr>
        <p:txBody>
          <a:bodyPr/>
          <a:lstStyle/>
          <a:p>
            <a:r>
              <a:rPr lang="zh-CN" altLang="en-US" smtClean="0"/>
              <a:t>再改进  </a:t>
            </a:r>
          </a:p>
        </p:txBody>
      </p:sp>
      <p:sp>
        <p:nvSpPr>
          <p:cNvPr id="88066" name="Rectangle 9"/>
          <p:cNvSpPr>
            <a:spLocks/>
          </p:cNvSpPr>
          <p:nvPr/>
        </p:nvSpPr>
        <p:spPr bwMode="auto">
          <a:xfrm>
            <a:off x="395288" y="771525"/>
            <a:ext cx="5545137" cy="1728788"/>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400" b="1">
                <a:solidFill>
                  <a:schemeClr val="tx1"/>
                </a:solidFill>
              </a:rPr>
              <a:t>四张图片，分左右朝向</a:t>
            </a:r>
            <a:r>
              <a:rPr kumimoji="1" lang="zh-CN" altLang="en-US" sz="2400"/>
              <a:t> </a:t>
            </a:r>
          </a:p>
        </p:txBody>
      </p:sp>
      <p:pic>
        <p:nvPicPr>
          <p:cNvPr id="88069" name="Picture 5"/>
          <p:cNvPicPr>
            <a:picLocks noChangeAspect="1" noChangeArrowheads="1"/>
          </p:cNvPicPr>
          <p:nvPr/>
        </p:nvPicPr>
        <p:blipFill>
          <a:blip r:embed="rId2"/>
          <a:srcRect/>
          <a:stretch>
            <a:fillRect/>
          </a:stretch>
        </p:blipFill>
        <p:spPr bwMode="auto">
          <a:xfrm>
            <a:off x="468313" y="1314450"/>
            <a:ext cx="6408737" cy="3471863"/>
          </a:xfrm>
          <a:prstGeom prst="rect">
            <a:avLst/>
          </a:prstGeom>
          <a:noFill/>
          <a:ln w="9525">
            <a:noFill/>
            <a:miter lim="800000"/>
            <a:headEnd/>
            <a:tailEnd/>
          </a:ln>
          <a:effectLst/>
        </p:spPr>
      </p:pic>
    </p:spTree>
  </p:cSld>
  <p:clrMapOvr>
    <a:masterClrMapping/>
  </p:clrMapOvr>
  <p:transition spd="slow" advClick="0" advTm="1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dirty="0">
                <a:solidFill>
                  <a:srgbClr val="0070C0"/>
                </a:solidFill>
                <a:effectLst>
                  <a:outerShdw blurRad="38100" dist="38100" dir="2700000" algn="tl">
                    <a:srgbClr val="C0C0C0"/>
                  </a:outerShdw>
                </a:effectLst>
                <a:latin typeface="微软雅黑" pitchFamily="34" charset="-122"/>
                <a:ea typeface="微软雅黑" pitchFamily="34" charset="-122"/>
              </a:rPr>
              <a:t>划出小球及反弹</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89092"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89093"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idx="4294967295"/>
          </p:nvPr>
        </p:nvSpPr>
        <p:spPr>
          <a:xfrm>
            <a:off x="303213" y="46038"/>
            <a:ext cx="8229600" cy="436562"/>
          </a:xfrm>
        </p:spPr>
        <p:txBody>
          <a:bodyPr/>
          <a:lstStyle/>
          <a:p>
            <a:r>
              <a:rPr lang="zh-CN" altLang="en-US" smtClean="0"/>
              <a:t>球形精灵  </a:t>
            </a:r>
          </a:p>
        </p:txBody>
      </p:sp>
      <p:pic>
        <p:nvPicPr>
          <p:cNvPr id="90114" name="Picture 5"/>
          <p:cNvPicPr>
            <a:picLocks noChangeAspect="1" noChangeArrowheads="1"/>
          </p:cNvPicPr>
          <p:nvPr/>
        </p:nvPicPr>
        <p:blipFill>
          <a:blip r:embed="rId2"/>
          <a:srcRect/>
          <a:stretch>
            <a:fillRect/>
          </a:stretch>
        </p:blipFill>
        <p:spPr bwMode="auto">
          <a:xfrm>
            <a:off x="323850" y="700088"/>
            <a:ext cx="4824413" cy="4087812"/>
          </a:xfrm>
          <a:prstGeom prst="rect">
            <a:avLst/>
          </a:prstGeom>
          <a:noFill/>
          <a:ln w="9525">
            <a:noFill/>
            <a:miter lim="800000"/>
            <a:headEnd/>
            <a:tailEnd/>
          </a:ln>
        </p:spPr>
      </p:pic>
      <p:pic>
        <p:nvPicPr>
          <p:cNvPr id="90115" name="Picture 6"/>
          <p:cNvPicPr>
            <a:picLocks noChangeAspect="1" noChangeArrowheads="1"/>
          </p:cNvPicPr>
          <p:nvPr/>
        </p:nvPicPr>
        <p:blipFill>
          <a:blip r:embed="rId3"/>
          <a:srcRect/>
          <a:stretch>
            <a:fillRect/>
          </a:stretch>
        </p:blipFill>
        <p:spPr bwMode="auto">
          <a:xfrm>
            <a:off x="4211638" y="2355850"/>
            <a:ext cx="1912937" cy="2447925"/>
          </a:xfrm>
          <a:prstGeom prst="rect">
            <a:avLst/>
          </a:prstGeom>
          <a:noFill/>
          <a:ln w="9525">
            <a:noFill/>
            <a:miter lim="800000"/>
            <a:headEnd/>
            <a:tailEnd/>
          </a:ln>
        </p:spPr>
      </p:pic>
      <p:pic>
        <p:nvPicPr>
          <p:cNvPr id="90116" name="Picture 7"/>
          <p:cNvPicPr>
            <a:picLocks noChangeAspect="1" noChangeArrowheads="1"/>
          </p:cNvPicPr>
          <p:nvPr/>
        </p:nvPicPr>
        <p:blipFill>
          <a:blip r:embed="rId4"/>
          <a:srcRect/>
          <a:stretch>
            <a:fillRect/>
          </a:stretch>
        </p:blipFill>
        <p:spPr bwMode="auto">
          <a:xfrm>
            <a:off x="6084888" y="844550"/>
            <a:ext cx="2862262" cy="3959225"/>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安安历险记 </a:t>
            </a:r>
            <a:r>
              <a:rPr lang="en-US" altLang="zh-CN" sz="4400" b="1">
                <a:solidFill>
                  <a:srgbClr val="0070C0"/>
                </a:solidFill>
                <a:effectLst>
                  <a:outerShdw blurRad="38100" dist="38100" dir="2700000" algn="tl">
                    <a:srgbClr val="C0C0C0"/>
                  </a:outerShdw>
                </a:effectLst>
                <a:latin typeface="微软雅黑" pitchFamily="34" charset="-122"/>
                <a:ea typeface="微软雅黑" pitchFamily="34" charset="-122"/>
              </a:rPr>
              <a:t>- </a:t>
            </a: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案例展示</a:t>
            </a:r>
          </a:p>
          <a:p>
            <a:pPr algn="ctr">
              <a:lnSpc>
                <a:spcPct val="140000"/>
              </a:lnSpc>
              <a:spcBef>
                <a:spcPct val="50000"/>
              </a:spcBef>
              <a:defRPr/>
            </a:pPr>
            <a:endParaRPr lang="zh-CN" altLang="en-US" sz="1800">
              <a:solidFill>
                <a:schemeClr val="bg2"/>
              </a:solidFill>
              <a:latin typeface="隶书" pitchFamily="49" charset="-122"/>
              <a:ea typeface="隶书" pitchFamily="49" charset="-122"/>
            </a:endParaRPr>
          </a:p>
        </p:txBody>
      </p:sp>
      <p:sp>
        <p:nvSpPr>
          <p:cNvPr id="266251" name="Text Box 11"/>
          <p:cNvSpPr txBox="1">
            <a:spLocks noChangeArrowheads="1"/>
          </p:cNvSpPr>
          <p:nvPr/>
        </p:nvSpPr>
        <p:spPr bwMode="auto">
          <a:xfrm>
            <a:off x="6985000" y="-20638"/>
            <a:ext cx="2195513" cy="461963"/>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18437"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6247"/>
                                        </p:tgtEl>
                                        <p:attrNameLst>
                                          <p:attrName>style.visibility</p:attrName>
                                        </p:attrNameLst>
                                      </p:cBhvr>
                                      <p:to>
                                        <p:strVal val="visible"/>
                                      </p:to>
                                    </p:set>
                                    <p:animEffect transition="in" filter="barn(inVertical)">
                                      <p:cBhvr>
                                        <p:cTn id="7" dur="500"/>
                                        <p:tgtEl>
                                          <p:spTgt spid="266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idx="4294967295"/>
          </p:nvPr>
        </p:nvSpPr>
        <p:spPr>
          <a:xfrm>
            <a:off x="303213" y="46038"/>
            <a:ext cx="8229600" cy="436562"/>
          </a:xfrm>
        </p:spPr>
        <p:txBody>
          <a:bodyPr/>
          <a:lstStyle/>
          <a:p>
            <a:r>
              <a:rPr lang="zh-CN" altLang="en-US" smtClean="0"/>
              <a:t>划出小球  </a:t>
            </a:r>
          </a:p>
        </p:txBody>
      </p:sp>
      <p:sp>
        <p:nvSpPr>
          <p:cNvPr id="91138" name="Rectangle 9"/>
          <p:cNvSpPr>
            <a:spLocks/>
          </p:cNvSpPr>
          <p:nvPr/>
        </p:nvSpPr>
        <p:spPr bwMode="auto">
          <a:xfrm>
            <a:off x="395288" y="771525"/>
            <a:ext cx="7993062" cy="863600"/>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000" b="1">
                <a:solidFill>
                  <a:schemeClr val="tx1"/>
                </a:solidFill>
              </a:rPr>
              <a:t>划出小球作为攻击武器，如果小球打中了老虎，则老虎挂掉，玩家赢；但如果小球误伤到了安安，玩家输</a:t>
            </a:r>
            <a:r>
              <a:rPr kumimoji="1" lang="zh-CN" altLang="en-US"/>
              <a:t> </a:t>
            </a:r>
          </a:p>
        </p:txBody>
      </p:sp>
      <p:pic>
        <p:nvPicPr>
          <p:cNvPr id="91139" name="Picture 5"/>
          <p:cNvPicPr>
            <a:picLocks noChangeAspect="1" noChangeArrowheads="1"/>
          </p:cNvPicPr>
          <p:nvPr/>
        </p:nvPicPr>
        <p:blipFill>
          <a:blip r:embed="rId2"/>
          <a:srcRect/>
          <a:stretch>
            <a:fillRect/>
          </a:stretch>
        </p:blipFill>
        <p:spPr bwMode="auto">
          <a:xfrm>
            <a:off x="539750" y="1635125"/>
            <a:ext cx="5476875" cy="1495425"/>
          </a:xfrm>
          <a:prstGeom prst="rect">
            <a:avLst/>
          </a:prstGeom>
          <a:noFill/>
          <a:ln w="9525">
            <a:noFill/>
            <a:miter lim="800000"/>
            <a:headEnd/>
            <a:tailEnd/>
          </a:ln>
        </p:spPr>
      </p:pic>
      <p:pic>
        <p:nvPicPr>
          <p:cNvPr id="91140" name="Picture 6"/>
          <p:cNvPicPr>
            <a:picLocks noChangeAspect="1" noChangeArrowheads="1"/>
          </p:cNvPicPr>
          <p:nvPr/>
        </p:nvPicPr>
        <p:blipFill>
          <a:blip r:embed="rId3"/>
          <a:srcRect/>
          <a:stretch>
            <a:fillRect/>
          </a:stretch>
        </p:blipFill>
        <p:spPr bwMode="auto">
          <a:xfrm>
            <a:off x="611188" y="3219450"/>
            <a:ext cx="6192837" cy="1511300"/>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p:cNvSpPr>
          <p:nvPr>
            <p:ph type="title" idx="4294967295"/>
          </p:nvPr>
        </p:nvSpPr>
        <p:spPr>
          <a:xfrm>
            <a:off x="303213" y="46038"/>
            <a:ext cx="8229600" cy="436562"/>
          </a:xfrm>
        </p:spPr>
        <p:txBody>
          <a:bodyPr/>
          <a:lstStyle/>
          <a:p>
            <a:r>
              <a:rPr lang="zh-CN" altLang="en-US" smtClean="0"/>
              <a:t>小球反弹  </a:t>
            </a:r>
          </a:p>
        </p:txBody>
      </p:sp>
      <p:sp>
        <p:nvSpPr>
          <p:cNvPr id="92162" name="Rectangle 9"/>
          <p:cNvSpPr>
            <a:spLocks/>
          </p:cNvSpPr>
          <p:nvPr/>
        </p:nvSpPr>
        <p:spPr bwMode="auto">
          <a:xfrm>
            <a:off x="5724525" y="3724275"/>
            <a:ext cx="1800225" cy="503238"/>
          </a:xfrm>
          <a:prstGeom prst="rect">
            <a:avLst/>
          </a:prstGeom>
          <a:noFill/>
          <a:ln w="9525">
            <a:noFill/>
            <a:miter lim="800000"/>
            <a:headEnd/>
            <a:tailEnd/>
          </a:ln>
        </p:spPr>
        <p:txBody>
          <a:bodyPr/>
          <a:lstStyle/>
          <a:p>
            <a:pPr marL="533400" indent="-533400" eaLnBrk="0" hangingPunct="0">
              <a:spcBef>
                <a:spcPct val="20000"/>
              </a:spcBef>
              <a:buFont typeface="Arial" charset="0"/>
              <a:buNone/>
            </a:pPr>
            <a:r>
              <a:rPr kumimoji="1" lang="zh-CN" altLang="en-US" sz="2000" b="1">
                <a:solidFill>
                  <a:schemeClr val="tx1"/>
                </a:solidFill>
              </a:rPr>
              <a:t>边缘数值示意</a:t>
            </a:r>
          </a:p>
        </p:txBody>
      </p:sp>
      <p:pic>
        <p:nvPicPr>
          <p:cNvPr id="92163" name="Picture 6"/>
          <p:cNvPicPr>
            <a:picLocks noChangeAspect="1" noChangeArrowheads="1"/>
          </p:cNvPicPr>
          <p:nvPr/>
        </p:nvPicPr>
        <p:blipFill>
          <a:blip r:embed="rId2"/>
          <a:srcRect/>
          <a:stretch>
            <a:fillRect/>
          </a:stretch>
        </p:blipFill>
        <p:spPr bwMode="auto">
          <a:xfrm>
            <a:off x="611188" y="1851025"/>
            <a:ext cx="3971925" cy="1152525"/>
          </a:xfrm>
          <a:prstGeom prst="rect">
            <a:avLst/>
          </a:prstGeom>
          <a:noFill/>
          <a:ln w="9525">
            <a:noFill/>
            <a:miter lim="800000"/>
            <a:headEnd/>
            <a:tailEnd/>
          </a:ln>
        </p:spPr>
      </p:pic>
      <p:pic>
        <p:nvPicPr>
          <p:cNvPr id="92164" name="Picture 7"/>
          <p:cNvPicPr>
            <a:picLocks noChangeAspect="1" noChangeArrowheads="1"/>
          </p:cNvPicPr>
          <p:nvPr/>
        </p:nvPicPr>
        <p:blipFill>
          <a:blip r:embed="rId3"/>
          <a:srcRect/>
          <a:stretch>
            <a:fillRect/>
          </a:stretch>
        </p:blipFill>
        <p:spPr bwMode="auto">
          <a:xfrm>
            <a:off x="5580063" y="1779588"/>
            <a:ext cx="2016125" cy="1795462"/>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dirty="0">
                <a:solidFill>
                  <a:srgbClr val="0070C0"/>
                </a:solidFill>
                <a:effectLst>
                  <a:outerShdw blurRad="38100" dist="38100" dir="2700000" algn="tl">
                    <a:srgbClr val="C0C0C0"/>
                  </a:outerShdw>
                </a:effectLst>
                <a:latin typeface="微软雅黑" pitchFamily="34" charset="-122"/>
                <a:ea typeface="微软雅黑" pitchFamily="34" charset="-122"/>
              </a:rPr>
              <a:t>判断小球是否打中了安安</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93188"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93189"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p:cNvSpPr>
            <a:spLocks noGrp="1"/>
          </p:cNvSpPr>
          <p:nvPr>
            <p:ph type="title" idx="4294967295"/>
          </p:nvPr>
        </p:nvSpPr>
        <p:spPr>
          <a:xfrm>
            <a:off x="303213" y="46038"/>
            <a:ext cx="8229600" cy="436562"/>
          </a:xfrm>
        </p:spPr>
        <p:txBody>
          <a:bodyPr/>
          <a:lstStyle/>
          <a:p>
            <a:r>
              <a:rPr lang="zh-CN" altLang="en-US" smtClean="0"/>
              <a:t>判断小球是否打中了安安  </a:t>
            </a:r>
          </a:p>
        </p:txBody>
      </p:sp>
      <p:pic>
        <p:nvPicPr>
          <p:cNvPr id="94210" name="Picture 6"/>
          <p:cNvPicPr>
            <a:picLocks noChangeAspect="1" noChangeArrowheads="1"/>
          </p:cNvPicPr>
          <p:nvPr/>
        </p:nvPicPr>
        <p:blipFill>
          <a:blip r:embed="rId2"/>
          <a:srcRect/>
          <a:stretch>
            <a:fillRect/>
          </a:stretch>
        </p:blipFill>
        <p:spPr bwMode="auto">
          <a:xfrm>
            <a:off x="395288" y="771525"/>
            <a:ext cx="5400675" cy="3843338"/>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dirty="0">
                <a:solidFill>
                  <a:srgbClr val="0070C0"/>
                </a:solidFill>
                <a:effectLst>
                  <a:outerShdw blurRad="38100" dist="38100" dir="2700000" algn="tl">
                    <a:srgbClr val="C0C0C0"/>
                  </a:outerShdw>
                </a:effectLst>
                <a:latin typeface="微软雅黑" pitchFamily="34" charset="-122"/>
                <a:ea typeface="微软雅黑" pitchFamily="34" charset="-122"/>
              </a:rPr>
              <a:t>引入“过程”，进行重构</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95236"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95237"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p:cNvSpPr>
          <p:nvPr>
            <p:ph type="title" idx="4294967295"/>
          </p:nvPr>
        </p:nvSpPr>
        <p:spPr>
          <a:xfrm>
            <a:off x="303213" y="46038"/>
            <a:ext cx="8229600" cy="436562"/>
          </a:xfrm>
        </p:spPr>
        <p:txBody>
          <a:bodyPr/>
          <a:lstStyle/>
          <a:p>
            <a:r>
              <a:rPr lang="zh-CN" altLang="en-US" smtClean="0"/>
              <a:t>解决代码冗余  </a:t>
            </a:r>
          </a:p>
        </p:txBody>
      </p:sp>
      <p:sp>
        <p:nvSpPr>
          <p:cNvPr id="96258" name="Rectangle 9"/>
          <p:cNvSpPr>
            <a:spLocks/>
          </p:cNvSpPr>
          <p:nvPr/>
        </p:nvSpPr>
        <p:spPr bwMode="auto">
          <a:xfrm>
            <a:off x="395288" y="771525"/>
            <a:ext cx="8064500" cy="1368425"/>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000" b="1">
                <a:solidFill>
                  <a:schemeClr val="tx1"/>
                </a:solidFill>
              </a:rPr>
              <a:t>安安被老虎抓住：游戏结束</a:t>
            </a:r>
          </a:p>
          <a:p>
            <a:pPr marL="533400" indent="-533400" eaLnBrk="0" hangingPunct="0">
              <a:spcBef>
                <a:spcPct val="20000"/>
              </a:spcBef>
              <a:buFont typeface="Arial" charset="0"/>
              <a:buChar char="•"/>
            </a:pPr>
            <a:r>
              <a:rPr kumimoji="1" lang="zh-CN" altLang="en-US" sz="2000" b="1">
                <a:solidFill>
                  <a:schemeClr val="tx1"/>
                </a:solidFill>
              </a:rPr>
              <a:t>安安被小球打中：游戏结束</a:t>
            </a:r>
          </a:p>
          <a:p>
            <a:pPr marL="533400" indent="-533400" eaLnBrk="0" hangingPunct="0">
              <a:spcBef>
                <a:spcPct val="20000"/>
              </a:spcBef>
              <a:buFont typeface="Arial" charset="0"/>
              <a:buChar char="•"/>
            </a:pPr>
            <a:r>
              <a:rPr kumimoji="1" lang="zh-CN" altLang="en-US" sz="2000" b="1">
                <a:solidFill>
                  <a:schemeClr val="tx1"/>
                </a:solidFill>
              </a:rPr>
              <a:t>游戏结束：播放音效、停止计时器、显示提示文本等动作</a:t>
            </a:r>
            <a:r>
              <a:rPr kumimoji="1" lang="zh-CN" altLang="en-US"/>
              <a:t> </a:t>
            </a:r>
          </a:p>
        </p:txBody>
      </p:sp>
      <p:sp>
        <p:nvSpPr>
          <p:cNvPr id="96259" name="标题 1"/>
          <p:cNvSpPr>
            <a:spLocks/>
          </p:cNvSpPr>
          <p:nvPr/>
        </p:nvSpPr>
        <p:spPr bwMode="auto">
          <a:xfrm>
            <a:off x="250825" y="2139950"/>
            <a:ext cx="8229600" cy="436563"/>
          </a:xfrm>
          <a:prstGeom prst="rect">
            <a:avLst/>
          </a:prstGeom>
          <a:noFill/>
          <a:ln w="9525">
            <a:noFill/>
            <a:miter lim="800000"/>
            <a:headEnd/>
            <a:tailEnd/>
          </a:ln>
        </p:spPr>
        <p:txBody>
          <a:bodyPr anchor="ctr"/>
          <a:lstStyle/>
          <a:p>
            <a:pPr eaLnBrk="0" hangingPunct="0"/>
            <a:r>
              <a:rPr lang="zh-CN" altLang="en-US" sz="2800" b="1">
                <a:solidFill>
                  <a:srgbClr val="CC0000"/>
                </a:solidFill>
                <a:latin typeface="黑体" pitchFamily="2" charset="-122"/>
                <a:ea typeface="黑体" pitchFamily="2" charset="-122"/>
              </a:rPr>
              <a:t>代码冗余的问题</a:t>
            </a:r>
          </a:p>
        </p:txBody>
      </p:sp>
      <p:sp>
        <p:nvSpPr>
          <p:cNvPr id="96260" name="Rectangle 9"/>
          <p:cNvSpPr>
            <a:spLocks/>
          </p:cNvSpPr>
          <p:nvPr/>
        </p:nvSpPr>
        <p:spPr bwMode="auto">
          <a:xfrm>
            <a:off x="468313" y="2716213"/>
            <a:ext cx="8064500" cy="1368425"/>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000" b="1">
                <a:solidFill>
                  <a:schemeClr val="tx1"/>
                </a:solidFill>
              </a:rPr>
              <a:t>复杂累赘 </a:t>
            </a:r>
          </a:p>
          <a:p>
            <a:pPr marL="533400" indent="-533400" eaLnBrk="0" hangingPunct="0">
              <a:spcBef>
                <a:spcPct val="20000"/>
              </a:spcBef>
              <a:buFont typeface="Arial" charset="0"/>
              <a:buChar char="•"/>
            </a:pPr>
            <a:r>
              <a:rPr kumimoji="1" lang="zh-CN" altLang="en-US" sz="2000" b="1">
                <a:solidFill>
                  <a:schemeClr val="tx1"/>
                </a:solidFill>
              </a:rPr>
              <a:t>难以维护，修改容易不一致</a:t>
            </a:r>
          </a:p>
          <a:p>
            <a:pPr marL="533400" indent="-533400" eaLnBrk="0" hangingPunct="0">
              <a:spcBef>
                <a:spcPct val="20000"/>
              </a:spcBef>
              <a:buFont typeface="Arial" charset="0"/>
              <a:buChar char="•"/>
            </a:pPr>
            <a:r>
              <a:rPr kumimoji="1" lang="zh-CN" altLang="en-US" sz="2000" b="1">
                <a:solidFill>
                  <a:schemeClr val="tx1"/>
                </a:solidFill>
              </a:rPr>
              <a:t>难阅读</a:t>
            </a:r>
          </a:p>
        </p:txBody>
      </p:sp>
    </p:spTree>
  </p:cSld>
  <p:clrMapOvr>
    <a:masterClrMapping/>
  </p:clrMapOvr>
  <p:transition spd="slow" advClick="0" advTm="100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p:cNvSpPr>
            <a:spLocks noGrp="1"/>
          </p:cNvSpPr>
          <p:nvPr>
            <p:ph type="title" idx="4294967295"/>
          </p:nvPr>
        </p:nvSpPr>
        <p:spPr>
          <a:xfrm>
            <a:off x="303213" y="46038"/>
            <a:ext cx="8229600" cy="436562"/>
          </a:xfrm>
        </p:spPr>
        <p:txBody>
          <a:bodyPr/>
          <a:lstStyle/>
          <a:p>
            <a:r>
              <a:rPr lang="zh-CN" altLang="en-US" smtClean="0"/>
              <a:t>过程  </a:t>
            </a:r>
          </a:p>
        </p:txBody>
      </p:sp>
      <p:pic>
        <p:nvPicPr>
          <p:cNvPr id="97282" name="Picture 7"/>
          <p:cNvPicPr>
            <a:picLocks noChangeAspect="1" noChangeArrowheads="1"/>
          </p:cNvPicPr>
          <p:nvPr/>
        </p:nvPicPr>
        <p:blipFill>
          <a:blip r:embed="rId2"/>
          <a:srcRect/>
          <a:stretch>
            <a:fillRect/>
          </a:stretch>
        </p:blipFill>
        <p:spPr bwMode="auto">
          <a:xfrm>
            <a:off x="468313" y="771525"/>
            <a:ext cx="4257675" cy="3695700"/>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p:cNvSpPr>
            <a:spLocks noGrp="1"/>
          </p:cNvSpPr>
          <p:nvPr>
            <p:ph type="title" idx="4294967295"/>
          </p:nvPr>
        </p:nvSpPr>
        <p:spPr>
          <a:xfrm>
            <a:off x="303213" y="46038"/>
            <a:ext cx="8229600" cy="436562"/>
          </a:xfrm>
        </p:spPr>
        <p:txBody>
          <a:bodyPr/>
          <a:lstStyle/>
          <a:p>
            <a:r>
              <a:rPr lang="zh-CN" altLang="en-US" smtClean="0"/>
              <a:t>定义过程和重构  </a:t>
            </a:r>
          </a:p>
        </p:txBody>
      </p:sp>
      <p:pic>
        <p:nvPicPr>
          <p:cNvPr id="98306" name="Picture 5"/>
          <p:cNvPicPr>
            <a:picLocks noChangeAspect="1" noChangeArrowheads="1"/>
          </p:cNvPicPr>
          <p:nvPr/>
        </p:nvPicPr>
        <p:blipFill>
          <a:blip r:embed="rId2"/>
          <a:srcRect/>
          <a:stretch>
            <a:fillRect/>
          </a:stretch>
        </p:blipFill>
        <p:spPr bwMode="auto">
          <a:xfrm>
            <a:off x="179388" y="627063"/>
            <a:ext cx="4752975" cy="2303462"/>
          </a:xfrm>
          <a:prstGeom prst="rect">
            <a:avLst/>
          </a:prstGeom>
          <a:noFill/>
          <a:ln w="9525">
            <a:noFill/>
            <a:miter lim="800000"/>
            <a:headEnd/>
            <a:tailEnd/>
          </a:ln>
        </p:spPr>
      </p:pic>
      <p:pic>
        <p:nvPicPr>
          <p:cNvPr id="98307" name="Picture 6"/>
          <p:cNvPicPr>
            <a:picLocks noChangeAspect="1" noChangeArrowheads="1"/>
          </p:cNvPicPr>
          <p:nvPr/>
        </p:nvPicPr>
        <p:blipFill>
          <a:blip r:embed="rId3"/>
          <a:srcRect/>
          <a:stretch>
            <a:fillRect/>
          </a:stretch>
        </p:blipFill>
        <p:spPr bwMode="auto">
          <a:xfrm>
            <a:off x="4362450" y="627063"/>
            <a:ext cx="4781550" cy="1409700"/>
          </a:xfrm>
          <a:prstGeom prst="rect">
            <a:avLst/>
          </a:prstGeom>
          <a:noFill/>
          <a:ln w="9525">
            <a:noFill/>
            <a:miter lim="800000"/>
            <a:headEnd/>
            <a:tailEnd/>
          </a:ln>
        </p:spPr>
      </p:pic>
      <p:pic>
        <p:nvPicPr>
          <p:cNvPr id="98308" name="Picture 7"/>
          <p:cNvPicPr>
            <a:picLocks noChangeAspect="1" noChangeArrowheads="1"/>
          </p:cNvPicPr>
          <p:nvPr/>
        </p:nvPicPr>
        <p:blipFill>
          <a:blip r:embed="rId4"/>
          <a:srcRect/>
          <a:stretch>
            <a:fillRect/>
          </a:stretch>
        </p:blipFill>
        <p:spPr bwMode="auto">
          <a:xfrm>
            <a:off x="179388" y="3003550"/>
            <a:ext cx="4810125" cy="1695450"/>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p:cNvSpPr>
            <a:spLocks noGrp="1"/>
          </p:cNvSpPr>
          <p:nvPr>
            <p:ph type="title" idx="4294967295"/>
          </p:nvPr>
        </p:nvSpPr>
        <p:spPr>
          <a:xfrm>
            <a:off x="303213" y="46038"/>
            <a:ext cx="8229600" cy="436562"/>
          </a:xfrm>
        </p:spPr>
        <p:txBody>
          <a:bodyPr/>
          <a:lstStyle/>
          <a:p>
            <a:r>
              <a:rPr lang="zh-CN" altLang="en-US" smtClean="0"/>
              <a:t>重构 状态更新  </a:t>
            </a:r>
          </a:p>
        </p:txBody>
      </p:sp>
      <p:pic>
        <p:nvPicPr>
          <p:cNvPr id="99330" name="Picture 6"/>
          <p:cNvPicPr>
            <a:picLocks noChangeAspect="1" noChangeArrowheads="1"/>
          </p:cNvPicPr>
          <p:nvPr/>
        </p:nvPicPr>
        <p:blipFill>
          <a:blip r:embed="rId2"/>
          <a:srcRect/>
          <a:stretch>
            <a:fillRect/>
          </a:stretch>
        </p:blipFill>
        <p:spPr bwMode="auto">
          <a:xfrm>
            <a:off x="395288" y="771525"/>
            <a:ext cx="7705725" cy="3481388"/>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dirty="0">
                <a:solidFill>
                  <a:srgbClr val="0070C0"/>
                </a:solidFill>
                <a:effectLst>
                  <a:outerShdw blurRad="38100" dist="38100" dir="2700000" algn="tl">
                    <a:srgbClr val="C0C0C0"/>
                  </a:outerShdw>
                </a:effectLst>
                <a:latin typeface="微软雅黑"/>
                <a:ea typeface="微软雅黑"/>
                <a:cs typeface="微软雅黑"/>
              </a:rPr>
              <a:t>判断小球是否打中了老虎</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100356"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100357"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idx="4294967295"/>
          </p:nvPr>
        </p:nvSpPr>
        <p:spPr/>
        <p:txBody>
          <a:bodyPr/>
          <a:lstStyle/>
          <a:p>
            <a:pPr eaLnBrk="1" hangingPunct="1"/>
            <a:r>
              <a:rPr lang="zh-CN" altLang="en-US" smtClean="0"/>
              <a:t>展示与分析</a:t>
            </a:r>
          </a:p>
        </p:txBody>
      </p:sp>
      <p:sp>
        <p:nvSpPr>
          <p:cNvPr id="19458" name="Rectangle 6"/>
          <p:cNvSpPr>
            <a:spLocks/>
          </p:cNvSpPr>
          <p:nvPr/>
        </p:nvSpPr>
        <p:spPr bwMode="auto">
          <a:xfrm>
            <a:off x="323850" y="4227513"/>
            <a:ext cx="1655763" cy="269875"/>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kumimoji="1" lang="en-US" altLang="zh-CN" sz="2000">
                <a:solidFill>
                  <a:schemeClr val="tx1"/>
                </a:solidFill>
                <a:latin typeface="黑体" pitchFamily="2" charset="-122"/>
                <a:ea typeface="黑体" pitchFamily="2" charset="-122"/>
              </a:rPr>
              <a:t>(a)</a:t>
            </a:r>
            <a:r>
              <a:rPr kumimoji="1" lang="zh-CN" altLang="en-US" sz="2000">
                <a:solidFill>
                  <a:schemeClr val="tx1"/>
                </a:solidFill>
                <a:latin typeface="黑体" pitchFamily="2" charset="-122"/>
                <a:ea typeface="黑体" pitchFamily="2" charset="-122"/>
              </a:rPr>
              <a:t>开始界面</a:t>
            </a:r>
            <a:endParaRPr kumimoji="1" lang="en-US" altLang="zh-CN" sz="3200">
              <a:solidFill>
                <a:schemeClr val="tx1"/>
              </a:solidFill>
              <a:latin typeface="微软雅黑"/>
              <a:ea typeface="黑体" pitchFamily="2" charset="-122"/>
            </a:endParaRPr>
          </a:p>
        </p:txBody>
      </p:sp>
      <p:sp>
        <p:nvSpPr>
          <p:cNvPr id="19459" name="Rectangle 7"/>
          <p:cNvSpPr>
            <a:spLocks/>
          </p:cNvSpPr>
          <p:nvPr/>
        </p:nvSpPr>
        <p:spPr bwMode="auto">
          <a:xfrm>
            <a:off x="2339975" y="4227513"/>
            <a:ext cx="1871663" cy="269875"/>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kumimoji="1" lang="en-US" altLang="zh-CN" sz="2000">
                <a:solidFill>
                  <a:schemeClr val="tx1"/>
                </a:solidFill>
                <a:latin typeface="黑体" pitchFamily="2" charset="-122"/>
                <a:ea typeface="黑体" pitchFamily="2" charset="-122"/>
              </a:rPr>
              <a:t>(b)</a:t>
            </a:r>
            <a:r>
              <a:rPr kumimoji="1" lang="zh-CN" altLang="en-US" sz="2000">
                <a:solidFill>
                  <a:schemeClr val="tx1"/>
                </a:solidFill>
                <a:latin typeface="黑体" pitchFamily="2" charset="-122"/>
                <a:ea typeface="黑体" pitchFamily="2" charset="-122"/>
              </a:rPr>
              <a:t>被老虎抓到</a:t>
            </a:r>
            <a:endParaRPr kumimoji="1" lang="zh-CN" altLang="en-US" sz="3200">
              <a:solidFill>
                <a:schemeClr val="tx1"/>
              </a:solidFill>
              <a:latin typeface="微软雅黑"/>
              <a:ea typeface="黑体" pitchFamily="2" charset="-122"/>
            </a:endParaRPr>
          </a:p>
        </p:txBody>
      </p:sp>
      <p:sp>
        <p:nvSpPr>
          <p:cNvPr id="19460" name="Rectangle 8"/>
          <p:cNvSpPr>
            <a:spLocks/>
          </p:cNvSpPr>
          <p:nvPr/>
        </p:nvSpPr>
        <p:spPr bwMode="auto">
          <a:xfrm>
            <a:off x="4572000" y="4227513"/>
            <a:ext cx="1871663" cy="269875"/>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kumimoji="1" lang="en-US" altLang="zh-CN" sz="2000">
                <a:solidFill>
                  <a:schemeClr val="tx1"/>
                </a:solidFill>
                <a:latin typeface="黑体" pitchFamily="2" charset="-122"/>
                <a:ea typeface="黑体" pitchFamily="2" charset="-122"/>
              </a:rPr>
              <a:t>(c)</a:t>
            </a:r>
            <a:r>
              <a:rPr kumimoji="1" lang="zh-CN" altLang="en-US" sz="2000">
                <a:solidFill>
                  <a:schemeClr val="tx1"/>
                </a:solidFill>
                <a:latin typeface="黑体" pitchFamily="2" charset="-122"/>
                <a:ea typeface="黑体" pitchFamily="2" charset="-122"/>
              </a:rPr>
              <a:t>球打中老虎</a:t>
            </a:r>
          </a:p>
        </p:txBody>
      </p:sp>
      <p:pic>
        <p:nvPicPr>
          <p:cNvPr id="19461" name="Picture 9" descr="Screenshot_2015-11-11-22-20-30"/>
          <p:cNvPicPr>
            <a:picLocks noChangeAspect="1" noChangeArrowheads="1"/>
          </p:cNvPicPr>
          <p:nvPr/>
        </p:nvPicPr>
        <p:blipFill>
          <a:blip r:embed="rId2"/>
          <a:srcRect/>
          <a:stretch>
            <a:fillRect/>
          </a:stretch>
        </p:blipFill>
        <p:spPr bwMode="auto">
          <a:xfrm>
            <a:off x="323850" y="842963"/>
            <a:ext cx="1835150" cy="3241675"/>
          </a:xfrm>
          <a:prstGeom prst="rect">
            <a:avLst/>
          </a:prstGeom>
          <a:noFill/>
          <a:ln w="9525">
            <a:noFill/>
            <a:miter lim="800000"/>
            <a:headEnd/>
            <a:tailEnd/>
          </a:ln>
        </p:spPr>
      </p:pic>
      <p:pic>
        <p:nvPicPr>
          <p:cNvPr id="19462" name="Picture 10" descr="Screenshot_2015-11-11-22-20-41"/>
          <p:cNvPicPr>
            <a:picLocks noChangeAspect="1" noChangeArrowheads="1"/>
          </p:cNvPicPr>
          <p:nvPr/>
        </p:nvPicPr>
        <p:blipFill>
          <a:blip r:embed="rId3"/>
          <a:srcRect/>
          <a:stretch>
            <a:fillRect/>
          </a:stretch>
        </p:blipFill>
        <p:spPr bwMode="auto">
          <a:xfrm>
            <a:off x="2411413" y="842963"/>
            <a:ext cx="1824037" cy="3238500"/>
          </a:xfrm>
          <a:prstGeom prst="rect">
            <a:avLst/>
          </a:prstGeom>
          <a:noFill/>
          <a:ln w="9525">
            <a:noFill/>
            <a:miter lim="800000"/>
            <a:headEnd/>
            <a:tailEnd/>
          </a:ln>
        </p:spPr>
      </p:pic>
      <p:pic>
        <p:nvPicPr>
          <p:cNvPr id="19463" name="Picture 11" descr="Screenshot_2015-11-11-22-22-57"/>
          <p:cNvPicPr>
            <a:picLocks noChangeAspect="1" noChangeArrowheads="1"/>
          </p:cNvPicPr>
          <p:nvPr/>
        </p:nvPicPr>
        <p:blipFill>
          <a:blip r:embed="rId4"/>
          <a:srcRect/>
          <a:stretch>
            <a:fillRect/>
          </a:stretch>
        </p:blipFill>
        <p:spPr bwMode="auto">
          <a:xfrm>
            <a:off x="4572000" y="842963"/>
            <a:ext cx="1824038" cy="3238500"/>
          </a:xfrm>
          <a:prstGeom prst="rect">
            <a:avLst/>
          </a:prstGeom>
          <a:noFill/>
          <a:ln w="9525">
            <a:noFill/>
            <a:miter lim="800000"/>
            <a:headEnd/>
            <a:tailEnd/>
          </a:ln>
        </p:spPr>
      </p:pic>
      <p:pic>
        <p:nvPicPr>
          <p:cNvPr id="19464" name="Picture 12" descr="Screenshot_2015-11-11-22-23-19"/>
          <p:cNvPicPr>
            <a:picLocks noChangeAspect="1" noChangeArrowheads="1"/>
          </p:cNvPicPr>
          <p:nvPr/>
        </p:nvPicPr>
        <p:blipFill>
          <a:blip r:embed="rId5"/>
          <a:srcRect/>
          <a:stretch>
            <a:fillRect/>
          </a:stretch>
        </p:blipFill>
        <p:spPr bwMode="auto">
          <a:xfrm>
            <a:off x="6732588" y="842963"/>
            <a:ext cx="1824037" cy="3238500"/>
          </a:xfrm>
          <a:prstGeom prst="rect">
            <a:avLst/>
          </a:prstGeom>
          <a:noFill/>
          <a:ln w="9525">
            <a:noFill/>
            <a:miter lim="800000"/>
            <a:headEnd/>
            <a:tailEnd/>
          </a:ln>
        </p:spPr>
      </p:pic>
      <p:sp>
        <p:nvSpPr>
          <p:cNvPr id="19465" name="Rectangle 8"/>
          <p:cNvSpPr>
            <a:spLocks/>
          </p:cNvSpPr>
          <p:nvPr/>
        </p:nvSpPr>
        <p:spPr bwMode="auto">
          <a:xfrm>
            <a:off x="6732588" y="4227513"/>
            <a:ext cx="1871662" cy="269875"/>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kumimoji="1" lang="en-US" altLang="zh-CN" sz="2000">
                <a:solidFill>
                  <a:schemeClr val="tx1"/>
                </a:solidFill>
                <a:latin typeface="黑体" pitchFamily="2" charset="-122"/>
                <a:ea typeface="黑体" pitchFamily="2" charset="-122"/>
              </a:rPr>
              <a:t>(d)</a:t>
            </a:r>
            <a:r>
              <a:rPr kumimoji="1" lang="zh-CN" altLang="en-US" sz="2000">
                <a:solidFill>
                  <a:schemeClr val="tx1"/>
                </a:solidFill>
                <a:latin typeface="黑体" pitchFamily="2" charset="-122"/>
                <a:ea typeface="黑体" pitchFamily="2" charset="-122"/>
              </a:rPr>
              <a:t>球打中安安</a:t>
            </a: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idx="4294967295"/>
          </p:nvPr>
        </p:nvSpPr>
        <p:spPr>
          <a:xfrm>
            <a:off x="303213" y="46038"/>
            <a:ext cx="8229600" cy="436562"/>
          </a:xfrm>
        </p:spPr>
        <p:txBody>
          <a:bodyPr/>
          <a:lstStyle/>
          <a:p>
            <a:r>
              <a:rPr lang="zh-CN" altLang="en-US" smtClean="0"/>
              <a:t>判断小球是否打中了老虎  </a:t>
            </a:r>
          </a:p>
        </p:txBody>
      </p:sp>
      <p:pic>
        <p:nvPicPr>
          <p:cNvPr id="101378" name="Picture 6"/>
          <p:cNvPicPr>
            <a:picLocks noChangeAspect="1" noChangeArrowheads="1"/>
          </p:cNvPicPr>
          <p:nvPr/>
        </p:nvPicPr>
        <p:blipFill>
          <a:blip r:embed="rId2"/>
          <a:srcRect/>
          <a:stretch>
            <a:fillRect/>
          </a:stretch>
        </p:blipFill>
        <p:spPr bwMode="auto">
          <a:xfrm>
            <a:off x="179388" y="555625"/>
            <a:ext cx="4200525" cy="2419350"/>
          </a:xfrm>
          <a:prstGeom prst="rect">
            <a:avLst/>
          </a:prstGeom>
          <a:noFill/>
          <a:ln w="9525">
            <a:noFill/>
            <a:miter lim="800000"/>
            <a:headEnd/>
            <a:tailEnd/>
          </a:ln>
        </p:spPr>
      </p:pic>
      <p:pic>
        <p:nvPicPr>
          <p:cNvPr id="101379" name="Picture 7"/>
          <p:cNvPicPr>
            <a:picLocks noChangeAspect="1" noChangeArrowheads="1"/>
          </p:cNvPicPr>
          <p:nvPr/>
        </p:nvPicPr>
        <p:blipFill>
          <a:blip r:embed="rId3"/>
          <a:srcRect/>
          <a:stretch>
            <a:fillRect/>
          </a:stretch>
        </p:blipFill>
        <p:spPr bwMode="auto">
          <a:xfrm>
            <a:off x="4333875" y="2716213"/>
            <a:ext cx="4810125" cy="2038350"/>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a:ea typeface="微软雅黑"/>
                <a:cs typeface="微软雅黑"/>
              </a:rPr>
              <a:t>重新开始</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102404"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102405"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
          <p:cNvSpPr>
            <a:spLocks noGrp="1"/>
          </p:cNvSpPr>
          <p:nvPr>
            <p:ph type="title" idx="4294967295"/>
          </p:nvPr>
        </p:nvSpPr>
        <p:spPr>
          <a:xfrm>
            <a:off x="303213" y="46038"/>
            <a:ext cx="8229600" cy="436562"/>
          </a:xfrm>
        </p:spPr>
        <p:txBody>
          <a:bodyPr/>
          <a:lstStyle/>
          <a:p>
            <a:r>
              <a:rPr lang="zh-CN" altLang="en-US" smtClean="0"/>
              <a:t>重新开始  </a:t>
            </a:r>
          </a:p>
        </p:txBody>
      </p:sp>
      <p:pic>
        <p:nvPicPr>
          <p:cNvPr id="103426" name="Picture 6"/>
          <p:cNvPicPr>
            <a:picLocks noChangeAspect="1" noChangeArrowheads="1"/>
          </p:cNvPicPr>
          <p:nvPr/>
        </p:nvPicPr>
        <p:blipFill>
          <a:blip r:embed="rId2"/>
          <a:srcRect/>
          <a:stretch>
            <a:fillRect/>
          </a:stretch>
        </p:blipFill>
        <p:spPr bwMode="auto">
          <a:xfrm>
            <a:off x="395288" y="627063"/>
            <a:ext cx="5761037" cy="4043362"/>
          </a:xfrm>
          <a:prstGeom prst="rect">
            <a:avLst/>
          </a:prstGeom>
          <a:noFill/>
          <a:ln w="9525">
            <a:noFill/>
            <a:miter lim="800000"/>
            <a:headEnd/>
            <a:tailEnd/>
          </a:ln>
        </p:spPr>
      </p:pic>
      <p:sp>
        <p:nvSpPr>
          <p:cNvPr id="103427" name="标题 1"/>
          <p:cNvSpPr>
            <a:spLocks/>
          </p:cNvSpPr>
          <p:nvPr/>
        </p:nvSpPr>
        <p:spPr bwMode="auto">
          <a:xfrm>
            <a:off x="3851275" y="3940175"/>
            <a:ext cx="4989513" cy="436563"/>
          </a:xfrm>
          <a:prstGeom prst="rect">
            <a:avLst/>
          </a:prstGeom>
          <a:noFill/>
          <a:ln w="9525">
            <a:noFill/>
            <a:miter lim="800000"/>
            <a:headEnd/>
            <a:tailEnd/>
          </a:ln>
        </p:spPr>
        <p:txBody>
          <a:bodyPr anchor="ctr"/>
          <a:lstStyle/>
          <a:p>
            <a:pPr eaLnBrk="0" hangingPunct="0"/>
            <a:r>
              <a:rPr lang="zh-CN" altLang="en-US" sz="2400" b="1">
                <a:solidFill>
                  <a:srgbClr val="CC0000"/>
                </a:solidFill>
                <a:latin typeface="黑体" pitchFamily="2" charset="-122"/>
                <a:ea typeface="黑体" pitchFamily="2" charset="-122"/>
              </a:rPr>
              <a:t>让老虎和安安开始的时候分开点</a:t>
            </a:r>
          </a:p>
        </p:txBody>
      </p:sp>
    </p:spTree>
  </p:cSld>
  <p:clrMapOvr>
    <a:masterClrMapping/>
  </p:clrMapOvr>
  <p:transition spd="slow" advClick="0" advTm="100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a:ea typeface="微软雅黑"/>
                <a:cs typeface="微软雅黑"/>
              </a:rPr>
              <a:t>过程</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104452"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104453"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1"/>
          <p:cNvSpPr>
            <a:spLocks noGrp="1"/>
          </p:cNvSpPr>
          <p:nvPr>
            <p:ph type="title" idx="4294967295"/>
          </p:nvPr>
        </p:nvSpPr>
        <p:spPr>
          <a:xfrm>
            <a:off x="303213" y="46038"/>
            <a:ext cx="8229600" cy="436562"/>
          </a:xfrm>
        </p:spPr>
        <p:txBody>
          <a:bodyPr/>
          <a:lstStyle/>
          <a:p>
            <a:r>
              <a:rPr lang="zh-CN" altLang="en-US" smtClean="0"/>
              <a:t>过程  </a:t>
            </a:r>
          </a:p>
        </p:txBody>
      </p:sp>
      <p:sp>
        <p:nvSpPr>
          <p:cNvPr id="105474" name="Rectangle 9"/>
          <p:cNvSpPr>
            <a:spLocks/>
          </p:cNvSpPr>
          <p:nvPr/>
        </p:nvSpPr>
        <p:spPr bwMode="auto">
          <a:xfrm>
            <a:off x="395288" y="771525"/>
            <a:ext cx="8137525" cy="936625"/>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000" b="1">
                <a:solidFill>
                  <a:schemeClr val="tx1"/>
                </a:solidFill>
              </a:rPr>
              <a:t>过程是一组指令集，这些指令集被组织在一起，赋予名称，并且可供后续调用</a:t>
            </a:r>
          </a:p>
          <a:p>
            <a:pPr marL="533400" indent="-533400" eaLnBrk="0" hangingPunct="0">
              <a:spcBef>
                <a:spcPct val="20000"/>
              </a:spcBef>
              <a:buFont typeface="Arial" charset="0"/>
              <a:buChar char="•"/>
            </a:pPr>
            <a:r>
              <a:rPr kumimoji="1" lang="zh-CN" altLang="en-US" sz="2000" b="1">
                <a:solidFill>
                  <a:schemeClr val="tx1"/>
                </a:solidFill>
              </a:rPr>
              <a:t>使得代码更容易阅读、理解和修改。总之，使用过程会更高效 </a:t>
            </a:r>
          </a:p>
        </p:txBody>
      </p:sp>
      <p:pic>
        <p:nvPicPr>
          <p:cNvPr id="105475" name="Picture 5"/>
          <p:cNvPicPr>
            <a:picLocks noChangeAspect="1" noChangeArrowheads="1"/>
          </p:cNvPicPr>
          <p:nvPr/>
        </p:nvPicPr>
        <p:blipFill>
          <a:blip r:embed="rId2"/>
          <a:srcRect/>
          <a:stretch>
            <a:fillRect/>
          </a:stretch>
        </p:blipFill>
        <p:spPr bwMode="auto">
          <a:xfrm>
            <a:off x="468313" y="1995488"/>
            <a:ext cx="5514975" cy="2638425"/>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idx="4294967295"/>
          </p:nvPr>
        </p:nvSpPr>
        <p:spPr>
          <a:xfrm>
            <a:off x="303213" y="46038"/>
            <a:ext cx="8229600" cy="436562"/>
          </a:xfrm>
        </p:spPr>
        <p:txBody>
          <a:bodyPr/>
          <a:lstStyle/>
          <a:p>
            <a:r>
              <a:rPr lang="zh-CN" altLang="en-US" smtClean="0"/>
              <a:t>过程类型  </a:t>
            </a:r>
          </a:p>
        </p:txBody>
      </p:sp>
      <p:sp>
        <p:nvSpPr>
          <p:cNvPr id="106498" name="Rectangle 9"/>
          <p:cNvSpPr>
            <a:spLocks/>
          </p:cNvSpPr>
          <p:nvPr/>
        </p:nvSpPr>
        <p:spPr bwMode="auto">
          <a:xfrm>
            <a:off x="395288" y="771525"/>
            <a:ext cx="7993062" cy="936625"/>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000" b="1">
                <a:solidFill>
                  <a:schemeClr val="tx1"/>
                </a:solidFill>
              </a:rPr>
              <a:t>不带返回值</a:t>
            </a:r>
          </a:p>
          <a:p>
            <a:pPr marL="742950" lvl="1" indent="-285750" eaLnBrk="0" hangingPunct="0">
              <a:spcBef>
                <a:spcPct val="20000"/>
              </a:spcBef>
              <a:buFont typeface="Arial" charset="0"/>
              <a:buChar char="•"/>
            </a:pPr>
            <a:r>
              <a:rPr kumimoji="1" lang="zh-CN" altLang="en-US" sz="1800" b="1">
                <a:solidFill>
                  <a:schemeClr val="tx1"/>
                </a:solidFill>
              </a:rPr>
              <a:t>一系列块收集到一个组中。之后可以调用这些收集起来的块</a:t>
            </a:r>
          </a:p>
          <a:p>
            <a:pPr marL="742950" lvl="1" indent="-285750" eaLnBrk="0" hangingPunct="0">
              <a:spcBef>
                <a:spcPct val="20000"/>
              </a:spcBef>
              <a:buFont typeface="Arial" charset="0"/>
              <a:buChar char="•"/>
            </a:pPr>
            <a:r>
              <a:rPr kumimoji="1" lang="zh-CN" altLang="en-US" sz="1800" b="1">
                <a:solidFill>
                  <a:schemeClr val="tx1"/>
                </a:solidFill>
              </a:rPr>
              <a:t>这意味着每次使用该过程的时候，在此过程组合中的那些块都会顺序运行</a:t>
            </a:r>
          </a:p>
          <a:p>
            <a:pPr marL="742950" lvl="1" indent="-285750" eaLnBrk="0" hangingPunct="0">
              <a:spcBef>
                <a:spcPct val="20000"/>
              </a:spcBef>
              <a:buFont typeface="Arial" charset="0"/>
              <a:buChar char="•"/>
            </a:pPr>
            <a:r>
              <a:rPr kumimoji="1" lang="zh-CN" altLang="en-US" sz="1800" b="1">
                <a:solidFill>
                  <a:schemeClr val="tx1"/>
                </a:solidFill>
              </a:rPr>
              <a:t>当为这组块起一个自定义的名称之后，它就会出现在抽屉中</a:t>
            </a:r>
            <a:r>
              <a:rPr kumimoji="1" lang="zh-CN" altLang="en-US"/>
              <a:t> </a:t>
            </a:r>
            <a:endParaRPr kumimoji="1" lang="zh-CN" altLang="en-US" sz="2000" b="1">
              <a:solidFill>
                <a:schemeClr val="tx1"/>
              </a:solidFill>
            </a:endParaRPr>
          </a:p>
        </p:txBody>
      </p:sp>
      <p:sp>
        <p:nvSpPr>
          <p:cNvPr id="106499" name="Rectangle 9"/>
          <p:cNvSpPr>
            <a:spLocks/>
          </p:cNvSpPr>
          <p:nvPr/>
        </p:nvSpPr>
        <p:spPr bwMode="auto">
          <a:xfrm>
            <a:off x="395288" y="2714625"/>
            <a:ext cx="5689600" cy="936625"/>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000" b="1">
                <a:solidFill>
                  <a:schemeClr val="tx1"/>
                </a:solidFill>
              </a:rPr>
              <a:t>带返回值 </a:t>
            </a:r>
          </a:p>
          <a:p>
            <a:pPr marL="742950" lvl="1" indent="-285750" eaLnBrk="0" hangingPunct="0">
              <a:spcBef>
                <a:spcPct val="20000"/>
              </a:spcBef>
              <a:buFont typeface="Arial" charset="0"/>
              <a:buChar char="•"/>
            </a:pPr>
            <a:r>
              <a:rPr kumimoji="1" lang="zh-CN" altLang="en-US" sz="1800" b="1">
                <a:solidFill>
                  <a:schemeClr val="tx1"/>
                </a:solidFill>
              </a:rPr>
              <a:t>会在其完成时提供一个结果值</a:t>
            </a:r>
          </a:p>
          <a:p>
            <a:pPr marL="742950" lvl="1" indent="-285750" eaLnBrk="0" hangingPunct="0">
              <a:spcBef>
                <a:spcPct val="20000"/>
              </a:spcBef>
              <a:buFont typeface="Arial" charset="0"/>
              <a:buChar char="•"/>
            </a:pPr>
            <a:r>
              <a:rPr kumimoji="1" lang="zh-CN" altLang="en-US" sz="1800" b="1">
                <a:solidFill>
                  <a:schemeClr val="tx1"/>
                </a:solidFill>
              </a:rPr>
              <a:t>当调用此过程时，它运行过程中的块，并返回结果槽中最终的值，这有些类似于变量取值器</a:t>
            </a:r>
            <a:r>
              <a:rPr kumimoji="1" lang="zh-CN" altLang="en-US"/>
              <a:t> </a:t>
            </a:r>
          </a:p>
        </p:txBody>
      </p:sp>
    </p:spTree>
  </p:cSld>
  <p:clrMapOvr>
    <a:masterClrMapping/>
  </p:clrMapOvr>
  <p:transition spd="slow" advClick="0" advTm="100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1"/>
          <p:cNvSpPr>
            <a:spLocks noGrp="1"/>
          </p:cNvSpPr>
          <p:nvPr>
            <p:ph type="title" idx="4294967295"/>
          </p:nvPr>
        </p:nvSpPr>
        <p:spPr>
          <a:xfrm>
            <a:off x="303213" y="46038"/>
            <a:ext cx="8229600" cy="436562"/>
          </a:xfrm>
        </p:spPr>
        <p:txBody>
          <a:bodyPr/>
          <a:lstStyle/>
          <a:p>
            <a:r>
              <a:rPr lang="zh-CN" altLang="en-US" smtClean="0"/>
              <a:t>为什么要用过程  </a:t>
            </a:r>
          </a:p>
        </p:txBody>
      </p:sp>
      <p:sp>
        <p:nvSpPr>
          <p:cNvPr id="107522" name="Rectangle 9"/>
          <p:cNvSpPr>
            <a:spLocks/>
          </p:cNvSpPr>
          <p:nvPr/>
        </p:nvSpPr>
        <p:spPr bwMode="auto">
          <a:xfrm>
            <a:off x="395288" y="771525"/>
            <a:ext cx="8137525" cy="936625"/>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000" b="1">
                <a:solidFill>
                  <a:schemeClr val="tx1"/>
                </a:solidFill>
              </a:rPr>
              <a:t>可以使用具有描述性名称的单独一个块来隐藏执行某项任务所需的全部工作，而这些工作可能会庞大且复杂 </a:t>
            </a:r>
          </a:p>
          <a:p>
            <a:pPr marL="742950" lvl="1" indent="-285750" eaLnBrk="0" hangingPunct="0">
              <a:spcBef>
                <a:spcPct val="20000"/>
              </a:spcBef>
              <a:buFont typeface="Arial" charset="0"/>
              <a:buNone/>
            </a:pPr>
            <a:endParaRPr kumimoji="1" lang="zh-CN" altLang="en-US" sz="2000" b="1">
              <a:solidFill>
                <a:schemeClr val="tx1"/>
              </a:solidFill>
            </a:endParaRPr>
          </a:p>
          <a:p>
            <a:pPr marL="533400" indent="-533400" eaLnBrk="0" hangingPunct="0">
              <a:spcBef>
                <a:spcPct val="20000"/>
              </a:spcBef>
              <a:buFont typeface="Arial" charset="0"/>
              <a:buChar char="•"/>
            </a:pPr>
            <a:r>
              <a:rPr kumimoji="1" lang="zh-CN" altLang="en-US" sz="2000" b="1">
                <a:solidFill>
                  <a:schemeClr val="tx1"/>
                </a:solidFill>
              </a:rPr>
              <a:t>可以减少重复代码，这使得</a:t>
            </a:r>
            <a:r>
              <a:rPr kumimoji="1" lang="en-US" altLang="zh-CN" sz="2000" b="1">
                <a:solidFill>
                  <a:schemeClr val="tx1"/>
                </a:solidFill>
              </a:rPr>
              <a:t>App</a:t>
            </a:r>
            <a:r>
              <a:rPr kumimoji="1" lang="zh-CN" altLang="en-US" sz="2000" b="1">
                <a:solidFill>
                  <a:schemeClr val="tx1"/>
                </a:solidFill>
              </a:rPr>
              <a:t>更容易调试、更新和阅读。含有大量重复的块会使调试和修改</a:t>
            </a:r>
            <a:r>
              <a:rPr kumimoji="1" lang="en-US" altLang="zh-CN" sz="2000" b="1">
                <a:solidFill>
                  <a:schemeClr val="tx1"/>
                </a:solidFill>
              </a:rPr>
              <a:t>App</a:t>
            </a:r>
            <a:r>
              <a:rPr kumimoji="1" lang="zh-CN" altLang="en-US" sz="2000" b="1">
                <a:solidFill>
                  <a:schemeClr val="tx1"/>
                </a:solidFill>
              </a:rPr>
              <a:t>无端地复杂 </a:t>
            </a:r>
          </a:p>
        </p:txBody>
      </p:sp>
    </p:spTree>
  </p:cSld>
  <p:clrMapOvr>
    <a:masterClrMapping/>
  </p:clrMapOvr>
  <p:transition spd="slow" advClick="0" advTm="100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
          <p:cNvSpPr>
            <a:spLocks noGrp="1"/>
          </p:cNvSpPr>
          <p:nvPr>
            <p:ph type="title" idx="4294967295"/>
          </p:nvPr>
        </p:nvSpPr>
        <p:spPr>
          <a:xfrm>
            <a:off x="303213" y="46038"/>
            <a:ext cx="8229600" cy="436562"/>
          </a:xfrm>
        </p:spPr>
        <p:txBody>
          <a:bodyPr/>
          <a:lstStyle/>
          <a:p>
            <a:r>
              <a:rPr lang="zh-CN" altLang="en-US" smtClean="0"/>
              <a:t>过程的参数  </a:t>
            </a:r>
          </a:p>
        </p:txBody>
      </p:sp>
      <p:sp>
        <p:nvSpPr>
          <p:cNvPr id="108546" name="Rectangle 9"/>
          <p:cNvSpPr>
            <a:spLocks/>
          </p:cNvSpPr>
          <p:nvPr/>
        </p:nvSpPr>
        <p:spPr bwMode="auto">
          <a:xfrm>
            <a:off x="395288" y="771525"/>
            <a:ext cx="8137525" cy="936625"/>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000" b="1">
                <a:solidFill>
                  <a:schemeClr val="tx1"/>
                </a:solidFill>
              </a:rPr>
              <a:t>当过程被调用时，参数是向其传递信息的一种方法 </a:t>
            </a:r>
          </a:p>
          <a:p>
            <a:pPr marL="533400" indent="-533400" eaLnBrk="0" hangingPunct="0">
              <a:spcBef>
                <a:spcPct val="20000"/>
              </a:spcBef>
              <a:buFont typeface="Arial" charset="0"/>
              <a:buChar char="•"/>
            </a:pPr>
            <a:r>
              <a:rPr kumimoji="1" lang="zh-CN" altLang="en-US" sz="2000" b="1">
                <a:solidFill>
                  <a:schemeClr val="tx1"/>
                </a:solidFill>
              </a:rPr>
              <a:t>每个参数都是一个命名的值，每当过程被调用时，这些信息都会被传入到过程中 </a:t>
            </a:r>
          </a:p>
        </p:txBody>
      </p:sp>
      <p:pic>
        <p:nvPicPr>
          <p:cNvPr id="108547" name="Picture 4"/>
          <p:cNvPicPr>
            <a:picLocks noChangeAspect="1" noChangeArrowheads="1"/>
          </p:cNvPicPr>
          <p:nvPr/>
        </p:nvPicPr>
        <p:blipFill>
          <a:blip r:embed="rId2"/>
          <a:srcRect/>
          <a:stretch>
            <a:fillRect/>
          </a:stretch>
        </p:blipFill>
        <p:spPr bwMode="auto">
          <a:xfrm>
            <a:off x="468313" y="1995488"/>
            <a:ext cx="5514975" cy="2638425"/>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1"/>
          <p:cNvSpPr>
            <a:spLocks noGrp="1"/>
          </p:cNvSpPr>
          <p:nvPr>
            <p:ph type="title" idx="4294967295"/>
          </p:nvPr>
        </p:nvSpPr>
        <p:spPr>
          <a:xfrm>
            <a:off x="303213" y="46038"/>
            <a:ext cx="8229600" cy="436562"/>
          </a:xfrm>
        </p:spPr>
        <p:txBody>
          <a:bodyPr/>
          <a:lstStyle/>
          <a:p>
            <a:r>
              <a:rPr lang="zh-CN" altLang="en-US" smtClean="0"/>
              <a:t>自定义过程 练习  </a:t>
            </a:r>
          </a:p>
        </p:txBody>
      </p:sp>
      <p:sp>
        <p:nvSpPr>
          <p:cNvPr id="109570" name="Rectangle 9"/>
          <p:cNvSpPr>
            <a:spLocks/>
          </p:cNvSpPr>
          <p:nvPr/>
        </p:nvSpPr>
        <p:spPr bwMode="auto">
          <a:xfrm>
            <a:off x="395288" y="771525"/>
            <a:ext cx="8137525" cy="2087563"/>
          </a:xfrm>
          <a:prstGeom prst="rect">
            <a:avLst/>
          </a:prstGeom>
          <a:noFill/>
          <a:ln w="9525">
            <a:noFill/>
            <a:miter lim="800000"/>
            <a:headEnd/>
            <a:tailEnd/>
          </a:ln>
        </p:spPr>
        <p:txBody>
          <a:bodyPr/>
          <a:lstStyle/>
          <a:p>
            <a:pPr marL="533400" indent="-533400" eaLnBrk="0" hangingPunct="0">
              <a:spcBef>
                <a:spcPct val="20000"/>
              </a:spcBef>
              <a:buFont typeface="Arial" charset="0"/>
              <a:buChar char="•"/>
            </a:pPr>
            <a:r>
              <a:rPr kumimoji="1" lang="zh-CN" altLang="en-US" sz="2000" b="1">
                <a:solidFill>
                  <a:schemeClr val="tx1"/>
                </a:solidFill>
              </a:rPr>
              <a:t>设计一个把华式温度转换为摄氏温度的过程</a:t>
            </a:r>
            <a:r>
              <a:rPr kumimoji="1" lang="en-US" altLang="zh-CN" sz="2000" b="1">
                <a:solidFill>
                  <a:schemeClr val="tx1"/>
                </a:solidFill>
              </a:rPr>
              <a:t>F2C</a:t>
            </a:r>
          </a:p>
          <a:p>
            <a:pPr marL="533400" indent="-533400" eaLnBrk="0" hangingPunct="0">
              <a:spcBef>
                <a:spcPct val="20000"/>
              </a:spcBef>
              <a:buFont typeface="Arial" charset="0"/>
              <a:buChar char="•"/>
            </a:pPr>
            <a:endParaRPr kumimoji="1" lang="en-US" altLang="zh-CN" sz="2000" b="1">
              <a:solidFill>
                <a:schemeClr val="tx1"/>
              </a:solidFill>
            </a:endParaRPr>
          </a:p>
          <a:p>
            <a:pPr marL="533400" indent="-533400" eaLnBrk="0" hangingPunct="0">
              <a:spcBef>
                <a:spcPct val="20000"/>
              </a:spcBef>
              <a:buFont typeface="Arial" charset="0"/>
              <a:buNone/>
            </a:pPr>
            <a:endParaRPr kumimoji="1" lang="en-US" altLang="zh-CN" sz="2000" b="1">
              <a:solidFill>
                <a:schemeClr val="tx1"/>
              </a:solidFill>
            </a:endParaRPr>
          </a:p>
          <a:p>
            <a:pPr marL="533400" indent="-533400" eaLnBrk="0" hangingPunct="0">
              <a:spcBef>
                <a:spcPct val="20000"/>
              </a:spcBef>
              <a:buFont typeface="Arial" charset="0"/>
              <a:buNone/>
            </a:pPr>
            <a:r>
              <a:rPr kumimoji="1" lang="zh-CN" altLang="en-US" sz="2000" b="1">
                <a:solidFill>
                  <a:schemeClr val="tx1"/>
                </a:solidFill>
              </a:rPr>
              <a:t>公式：       </a:t>
            </a:r>
            <a:r>
              <a:rPr kumimoji="1" lang="en-US" altLang="zh-CN" sz="2000" b="1">
                <a:solidFill>
                  <a:schemeClr val="tx1"/>
                </a:solidFill>
              </a:rPr>
              <a:t>c = 5 * (f-32)/9 </a:t>
            </a:r>
          </a:p>
        </p:txBody>
      </p:sp>
    </p:spTree>
  </p:cSld>
  <p:clrMapOvr>
    <a:masterClrMapping/>
  </p:clrMapOvr>
  <p:transition spd="slow" advClick="0" advTm="100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安安历险记</a:t>
            </a:r>
            <a:r>
              <a:rPr lang="en-US" altLang="zh-CN" sz="4400" b="1">
                <a:solidFill>
                  <a:srgbClr val="0070C0"/>
                </a:solidFill>
                <a:effectLst>
                  <a:outerShdw blurRad="38100" dist="38100" dir="2700000" algn="tl">
                    <a:srgbClr val="C0C0C0"/>
                  </a:outerShdw>
                </a:effectLst>
                <a:latin typeface="微软雅黑" pitchFamily="34" charset="-122"/>
                <a:ea typeface="微软雅黑" pitchFamily="34" charset="-122"/>
              </a:rPr>
              <a:t> – </a:t>
            </a: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作业和思考题</a:t>
            </a: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110596"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110597"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图片 3"/>
          <p:cNvPicPr>
            <a:picLocks noChangeAspect="1"/>
          </p:cNvPicPr>
          <p:nvPr/>
        </p:nvPicPr>
        <p:blipFill>
          <a:blip r:embed="rId2"/>
          <a:srcRect b="14674"/>
          <a:stretch>
            <a:fillRect/>
          </a:stretch>
        </p:blipFill>
        <p:spPr bwMode="auto">
          <a:xfrm>
            <a:off x="2916238" y="3579813"/>
            <a:ext cx="3816350" cy="1400175"/>
          </a:xfrm>
          <a:prstGeom prst="rect">
            <a:avLst/>
          </a:prstGeom>
          <a:noFill/>
          <a:ln w="9525">
            <a:noFill/>
            <a:miter lim="800000"/>
            <a:headEnd/>
            <a:tailEnd/>
          </a:ln>
        </p:spPr>
      </p:pic>
      <p:sp>
        <p:nvSpPr>
          <p:cNvPr id="266247" name="Rectangle 7"/>
          <p:cNvSpPr>
            <a:spLocks noChangeArrowheads="1"/>
          </p:cNvSpPr>
          <p:nvPr/>
        </p:nvSpPr>
        <p:spPr bwMode="auto">
          <a:xfrm>
            <a:off x="611188" y="2139950"/>
            <a:ext cx="8382000" cy="760413"/>
          </a:xfrm>
          <a:prstGeom prst="rect">
            <a:avLst/>
          </a:prstGeom>
          <a:noFill/>
          <a:ln>
            <a:noFill/>
          </a:ln>
          <a:effectLst/>
          <a:extLst/>
        </p:spPr>
        <p:txBody>
          <a:bodyPr/>
          <a:lstStyle/>
          <a:p>
            <a:pPr algn="ctr">
              <a:lnSpc>
                <a:spcPct val="140000"/>
              </a:lnSpc>
              <a:spcBef>
                <a:spcPct val="50000"/>
              </a:spcBef>
              <a:defRPr/>
            </a:pP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安安历险记 </a:t>
            </a:r>
            <a:r>
              <a:rPr lang="en-US" altLang="zh-CN" sz="4400" b="1">
                <a:solidFill>
                  <a:srgbClr val="0070C0"/>
                </a:solidFill>
                <a:effectLst>
                  <a:outerShdw blurRad="38100" dist="38100" dir="2700000" algn="tl">
                    <a:srgbClr val="C0C0C0"/>
                  </a:outerShdw>
                </a:effectLst>
                <a:latin typeface="微软雅黑" pitchFamily="34" charset="-122"/>
                <a:ea typeface="微软雅黑" pitchFamily="34" charset="-122"/>
              </a:rPr>
              <a:t>– </a:t>
            </a:r>
            <a:r>
              <a:rPr lang="zh-CN" altLang="en-US" sz="4400" b="1">
                <a:solidFill>
                  <a:srgbClr val="0070C0"/>
                </a:solidFill>
                <a:effectLst>
                  <a:outerShdw blurRad="38100" dist="38100" dir="2700000" algn="tl">
                    <a:srgbClr val="C0C0C0"/>
                  </a:outerShdw>
                </a:effectLst>
                <a:latin typeface="微软雅黑" pitchFamily="34" charset="-122"/>
                <a:ea typeface="微软雅黑" pitchFamily="34" charset="-122"/>
              </a:rPr>
              <a:t>组件设计</a:t>
            </a:r>
          </a:p>
          <a:p>
            <a:pPr algn="ctr">
              <a:lnSpc>
                <a:spcPct val="140000"/>
              </a:lnSpc>
              <a:spcBef>
                <a:spcPct val="50000"/>
              </a:spcBef>
              <a:defRPr/>
            </a:pPr>
            <a:endParaRPr lang="zh-CN" altLang="en-US" sz="1800">
              <a:solidFill>
                <a:schemeClr val="bg2"/>
              </a:solidFill>
              <a:latin typeface="隶书" pitchFamily="49" charset="-122"/>
              <a:ea typeface="隶书" pitchFamily="49" charset="-122"/>
            </a:endParaRPr>
          </a:p>
        </p:txBody>
      </p:sp>
      <p:sp>
        <p:nvSpPr>
          <p:cNvPr id="266253" name="Text Box 13"/>
          <p:cNvSpPr txBox="1">
            <a:spLocks noChangeArrowheads="1"/>
          </p:cNvSpPr>
          <p:nvPr/>
        </p:nvSpPr>
        <p:spPr bwMode="auto">
          <a:xfrm>
            <a:off x="1619250" y="771525"/>
            <a:ext cx="6264275" cy="1117600"/>
          </a:xfrm>
          <a:prstGeom prst="rect">
            <a:avLst/>
          </a:prstGeom>
          <a:noFill/>
          <a:ln>
            <a:noFill/>
          </a:ln>
          <a:effectLst/>
          <a:extLst/>
        </p:spPr>
        <p:txBody>
          <a:bodyPr>
            <a:spAutoFit/>
          </a:bodyPr>
          <a:lstStyle/>
          <a:p>
            <a:pPr algn="ctr">
              <a:lnSpc>
                <a:spcPct val="120000"/>
              </a:lnSpc>
              <a:spcBef>
                <a:spcPct val="50000"/>
              </a:spcBef>
              <a:defRPr/>
            </a:pPr>
            <a:r>
              <a:rPr lang="en-US" altLang="zh-CN" sz="2800" b="1" dirty="0">
                <a:solidFill>
                  <a:srgbClr val="FF6600"/>
                </a:solidFill>
                <a:effectLst>
                  <a:outerShdw blurRad="38100" dist="38100" dir="2700000" algn="tl">
                    <a:srgbClr val="C0C0C0"/>
                  </a:outerShdw>
                </a:effectLst>
                <a:ea typeface="黑体" pitchFamily="49" charset="-122"/>
              </a:rPr>
              <a:t>App Inventor </a:t>
            </a:r>
            <a:br>
              <a:rPr lang="en-US" altLang="zh-CN" sz="2800" b="1" dirty="0">
                <a:solidFill>
                  <a:srgbClr val="FF6600"/>
                </a:solidFill>
                <a:effectLst>
                  <a:outerShdw blurRad="38100" dist="38100" dir="2700000" algn="tl">
                    <a:srgbClr val="C0C0C0"/>
                  </a:outerShdw>
                </a:effectLst>
                <a:ea typeface="黑体" pitchFamily="49" charset="-122"/>
              </a:rPr>
            </a:br>
            <a:r>
              <a:rPr lang="zh-CN" altLang="en-US" sz="2800" b="1" dirty="0">
                <a:solidFill>
                  <a:srgbClr val="FF6600"/>
                </a:solidFill>
                <a:effectLst>
                  <a:outerShdw blurRad="38100" dist="38100" dir="2700000" algn="tl">
                    <a:srgbClr val="C0C0C0"/>
                  </a:outerShdw>
                </a:effectLst>
                <a:ea typeface="黑体" pitchFamily="49" charset="-122"/>
              </a:rPr>
              <a:t>零基础</a:t>
            </a:r>
            <a:r>
              <a:rPr lang="en-US" altLang="zh-CN" sz="2800" b="1" dirty="0">
                <a:solidFill>
                  <a:srgbClr val="FF6600"/>
                </a:solidFill>
                <a:effectLst>
                  <a:outerShdw blurRad="38100" dist="38100" dir="2700000" algn="tl">
                    <a:srgbClr val="C0C0C0"/>
                  </a:outerShdw>
                </a:effectLst>
                <a:ea typeface="黑体" pitchFamily="49" charset="-122"/>
              </a:rPr>
              <a:t>Android</a:t>
            </a:r>
            <a:r>
              <a:rPr lang="zh-CN" altLang="en-US" sz="2800" b="1" dirty="0">
                <a:solidFill>
                  <a:srgbClr val="FF6600"/>
                </a:solidFill>
                <a:effectLst>
                  <a:outerShdw blurRad="38100" dist="38100" dir="2700000" algn="tl">
                    <a:srgbClr val="C0C0C0"/>
                  </a:outerShdw>
                </a:effectLst>
                <a:ea typeface="黑体" pitchFamily="49" charset="-122"/>
              </a:rPr>
              <a:t>移动应用开发</a:t>
            </a:r>
          </a:p>
        </p:txBody>
      </p:sp>
      <p:pic>
        <p:nvPicPr>
          <p:cNvPr id="20484" name="图片 1"/>
          <p:cNvPicPr>
            <a:picLocks noChangeAspect="1"/>
          </p:cNvPicPr>
          <p:nvPr/>
        </p:nvPicPr>
        <p:blipFill>
          <a:blip r:embed="rId3"/>
          <a:srcRect b="19107"/>
          <a:stretch>
            <a:fillRect/>
          </a:stretch>
        </p:blipFill>
        <p:spPr bwMode="auto">
          <a:xfrm>
            <a:off x="34925" y="-3175"/>
            <a:ext cx="2160588" cy="484188"/>
          </a:xfrm>
          <a:prstGeom prst="rect">
            <a:avLst/>
          </a:prstGeom>
          <a:noFill/>
          <a:ln w="9525">
            <a:noFill/>
            <a:miter lim="800000"/>
            <a:headEnd/>
            <a:tailEnd/>
          </a:ln>
        </p:spPr>
      </p:pic>
      <p:pic>
        <p:nvPicPr>
          <p:cNvPr id="20485" name="Picture 7"/>
          <p:cNvPicPr>
            <a:picLocks noChangeAspect="1" noChangeArrowheads="1"/>
          </p:cNvPicPr>
          <p:nvPr/>
        </p:nvPicPr>
        <p:blipFill>
          <a:blip r:embed="rId4"/>
          <a:srcRect/>
          <a:stretch>
            <a:fillRect/>
          </a:stretch>
        </p:blipFill>
        <p:spPr bwMode="auto">
          <a:xfrm>
            <a:off x="7429500" y="11113"/>
            <a:ext cx="1714500" cy="400050"/>
          </a:xfrm>
          <a:prstGeom prst="rect">
            <a:avLst/>
          </a:prstGeom>
          <a:noFill/>
          <a:ln w="9525">
            <a:noFill/>
            <a:miter lim="800000"/>
            <a:headEnd/>
            <a:tailEnd/>
          </a:ln>
        </p:spPr>
      </p:pic>
      <p:sp>
        <p:nvSpPr>
          <p:cNvPr id="266251" name="Text Box 11"/>
          <p:cNvSpPr txBox="1">
            <a:spLocks noChangeArrowheads="1"/>
          </p:cNvSpPr>
          <p:nvPr/>
        </p:nvSpPr>
        <p:spPr bwMode="auto">
          <a:xfrm>
            <a:off x="6948488" y="0"/>
            <a:ext cx="2195512" cy="457200"/>
          </a:xfrm>
          <a:prstGeom prst="rect">
            <a:avLst/>
          </a:prstGeom>
          <a:noFill/>
          <a:ln>
            <a:noFill/>
          </a:ln>
          <a:effectLst/>
          <a:extLst/>
        </p:spPr>
        <p:txBody>
          <a:bodyPr>
            <a:spAutoFit/>
          </a:bodyPr>
          <a:lstStyle/>
          <a:p>
            <a:pPr algn="ctr">
              <a:spcBef>
                <a:spcPct val="50000"/>
              </a:spcBef>
              <a:defRPr/>
            </a:pPr>
            <a:r>
              <a:rPr lang="zh-CN" altLang="en-US" sz="2400" b="1" dirty="0">
                <a:solidFill>
                  <a:srgbClr val="F57B17"/>
                </a:solidFill>
                <a:effectLst>
                  <a:outerShdw blurRad="38100" dist="38100" dir="2700000" algn="tl">
                    <a:srgbClr val="C0C0C0"/>
                  </a:outerShdw>
                </a:effectLst>
                <a:ea typeface="黑体" pitchFamily="49" charset="-122"/>
              </a:rPr>
              <a:t>谷歌精品课程</a:t>
            </a:r>
          </a:p>
        </p:txBody>
      </p:sp>
    </p:spTree>
  </p:cSld>
  <p:clrMapOvr>
    <a:masterClrMapping/>
  </p:clrMapOvr>
  <p:transition spd="slow" advClick="0"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6247"/>
                                        </p:tgtEl>
                                        <p:attrNameLst>
                                          <p:attrName>style.visibility</p:attrName>
                                        </p:attrNameLst>
                                      </p:cBhvr>
                                      <p:to>
                                        <p:strVal val="visible"/>
                                      </p:to>
                                    </p:set>
                                    <p:animEffect transition="in" filter="barn(inVertical)">
                                      <p:cBhvr>
                                        <p:cTn id="7" dur="500"/>
                                        <p:tgtEl>
                                          <p:spTgt spid="266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1"/>
          <p:cNvSpPr>
            <a:spLocks noGrp="1"/>
          </p:cNvSpPr>
          <p:nvPr>
            <p:ph type="title" idx="4294967295"/>
          </p:nvPr>
        </p:nvSpPr>
        <p:spPr>
          <a:xfrm>
            <a:off x="303213" y="46038"/>
            <a:ext cx="8229600" cy="436562"/>
          </a:xfrm>
        </p:spPr>
        <p:txBody>
          <a:bodyPr/>
          <a:lstStyle/>
          <a:p>
            <a:r>
              <a:rPr lang="zh-CN" altLang="en-US" smtClean="0"/>
              <a:t>作业和思考题</a:t>
            </a:r>
          </a:p>
        </p:txBody>
      </p:sp>
      <p:sp>
        <p:nvSpPr>
          <p:cNvPr id="111618" name="灯片编号占位符 4"/>
          <p:cNvSpPr txBox="1">
            <a:spLocks noGrp="1"/>
          </p:cNvSpPr>
          <p:nvPr/>
        </p:nvSpPr>
        <p:spPr bwMode="auto">
          <a:xfrm>
            <a:off x="6796088" y="4822825"/>
            <a:ext cx="2133600" cy="273050"/>
          </a:xfrm>
          <a:prstGeom prst="rect">
            <a:avLst/>
          </a:prstGeom>
          <a:noFill/>
          <a:ln w="9525">
            <a:noFill/>
            <a:miter lim="800000"/>
            <a:headEnd/>
            <a:tailEnd/>
          </a:ln>
        </p:spPr>
        <p:txBody>
          <a:bodyPr anchor="ctr"/>
          <a:lstStyle/>
          <a:p>
            <a:pPr algn="r"/>
            <a:fld id="{5F27D5B3-6779-4DF8-8A4A-2F5B41323EB2}" type="slidenum">
              <a:rPr lang="zh-CN" altLang="en-US" sz="1600">
                <a:solidFill>
                  <a:srgbClr val="898989"/>
                </a:solidFill>
                <a:latin typeface="Calibri" pitchFamily="34" charset="0"/>
              </a:rPr>
              <a:pPr algn="r"/>
              <a:t>50</a:t>
            </a:fld>
            <a:endParaRPr lang="en-US" altLang="zh-CN" sz="1600">
              <a:solidFill>
                <a:srgbClr val="898989"/>
              </a:solidFill>
              <a:latin typeface="Calibri" pitchFamily="34" charset="0"/>
            </a:endParaRPr>
          </a:p>
        </p:txBody>
      </p:sp>
      <p:sp>
        <p:nvSpPr>
          <p:cNvPr id="111619" name="Rectangle 4"/>
          <p:cNvSpPr>
            <a:spLocks/>
          </p:cNvSpPr>
          <p:nvPr/>
        </p:nvSpPr>
        <p:spPr bwMode="auto">
          <a:xfrm>
            <a:off x="457200" y="736600"/>
            <a:ext cx="8218488" cy="1781175"/>
          </a:xfrm>
          <a:prstGeom prst="rect">
            <a:avLst/>
          </a:prstGeom>
          <a:noFill/>
          <a:ln w="9525">
            <a:noFill/>
            <a:miter lim="800000"/>
            <a:headEnd/>
            <a:tailEnd/>
          </a:ln>
        </p:spPr>
        <p:txBody>
          <a:bodyPr/>
          <a:lstStyle/>
          <a:p>
            <a:pPr marL="342900" indent="-342900">
              <a:spcBef>
                <a:spcPct val="20000"/>
              </a:spcBef>
              <a:buFont typeface="Arial" charset="0"/>
              <a:buChar char="•"/>
            </a:pPr>
            <a:r>
              <a:rPr kumimoji="1" lang="zh-CN" altLang="en-US" sz="2400">
                <a:solidFill>
                  <a:schemeClr val="tx1"/>
                </a:solidFill>
                <a:latin typeface="黑体" pitchFamily="2" charset="-122"/>
                <a:ea typeface="黑体" pitchFamily="2" charset="-122"/>
              </a:rPr>
              <a:t>动手实践“安安历险记”</a:t>
            </a:r>
            <a:r>
              <a:rPr kumimoji="1" lang="en-US" altLang="zh-CN" sz="2400">
                <a:solidFill>
                  <a:schemeClr val="tx1"/>
                </a:solidFill>
                <a:latin typeface="黑体" pitchFamily="2" charset="-122"/>
                <a:ea typeface="黑体" pitchFamily="2" charset="-122"/>
              </a:rPr>
              <a:t>App</a:t>
            </a:r>
            <a:r>
              <a:rPr kumimoji="1" lang="zh-CN" altLang="en-US" sz="2400">
                <a:solidFill>
                  <a:schemeClr val="tx1"/>
                </a:solidFill>
                <a:latin typeface="黑体" pitchFamily="2" charset="-122"/>
                <a:ea typeface="黑体" pitchFamily="2" charset="-122"/>
              </a:rPr>
              <a:t>的开发和调试运行过程</a:t>
            </a:r>
          </a:p>
          <a:p>
            <a:pPr marL="342900" indent="-342900">
              <a:spcBef>
                <a:spcPct val="20000"/>
              </a:spcBef>
              <a:buFont typeface="Arial" charset="0"/>
              <a:buChar char="•"/>
            </a:pPr>
            <a:endParaRPr kumimoji="1" lang="zh-CN" altLang="en-US" sz="2400">
              <a:solidFill>
                <a:schemeClr val="tx1"/>
              </a:solidFill>
              <a:latin typeface="黑体" pitchFamily="2" charset="-122"/>
              <a:ea typeface="黑体" pitchFamily="2" charset="-122"/>
            </a:endParaRPr>
          </a:p>
          <a:p>
            <a:pPr marL="342900" indent="-342900">
              <a:spcBef>
                <a:spcPct val="20000"/>
              </a:spcBef>
              <a:buFont typeface="Arial" charset="0"/>
              <a:buChar char="•"/>
            </a:pPr>
            <a:r>
              <a:rPr kumimoji="1" lang="zh-CN" altLang="en-US" sz="2400">
                <a:solidFill>
                  <a:schemeClr val="tx1"/>
                </a:solidFill>
                <a:latin typeface="黑体" pitchFamily="2" charset="-122"/>
                <a:ea typeface="黑体" pitchFamily="2" charset="-122"/>
              </a:rPr>
              <a:t>设计与开发一个“打飞机”游戏，具体自己发挥，评分规则见网站作业要求</a:t>
            </a:r>
          </a:p>
          <a:p>
            <a:pPr marL="342900" indent="-342900">
              <a:spcBef>
                <a:spcPct val="20000"/>
              </a:spcBef>
              <a:buFont typeface="Arial" charset="0"/>
              <a:buChar char="•"/>
            </a:pPr>
            <a:endParaRPr kumimoji="1" lang="en-US" altLang="zh-CN" sz="2400">
              <a:solidFill>
                <a:schemeClr val="tx1"/>
              </a:solidFill>
              <a:latin typeface="黑体" pitchFamily="2" charset="-122"/>
              <a:ea typeface="黑体" pitchFamily="2" charset="-122"/>
            </a:endParaRPr>
          </a:p>
        </p:txBody>
      </p:sp>
    </p:spTree>
  </p:cSld>
  <p:clrMapOvr>
    <a:masterClrMapping/>
  </p:clrMapOvr>
  <p:transition spd="slow" advClick="0" advTm="1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idx="4294967295"/>
          </p:nvPr>
        </p:nvSpPr>
        <p:spPr>
          <a:xfrm>
            <a:off x="303213" y="46038"/>
            <a:ext cx="8229600" cy="436562"/>
          </a:xfrm>
        </p:spPr>
        <p:txBody>
          <a:bodyPr/>
          <a:lstStyle/>
          <a:p>
            <a:r>
              <a:rPr lang="zh-CN" altLang="en-US" smtClean="0"/>
              <a:t>安安历险记</a:t>
            </a:r>
            <a:r>
              <a:rPr lang="en-US" altLang="zh-CN" smtClean="0"/>
              <a:t> </a:t>
            </a:r>
            <a:r>
              <a:rPr lang="zh-CN" altLang="en-US" smtClean="0"/>
              <a:t>素材准备 </a:t>
            </a:r>
          </a:p>
        </p:txBody>
      </p:sp>
      <p:sp>
        <p:nvSpPr>
          <p:cNvPr id="21506" name="Rectangle 3"/>
          <p:cNvSpPr>
            <a:spLocks/>
          </p:cNvSpPr>
          <p:nvPr/>
        </p:nvSpPr>
        <p:spPr bwMode="auto">
          <a:xfrm>
            <a:off x="457200" y="736600"/>
            <a:ext cx="8507413" cy="1565275"/>
          </a:xfrm>
          <a:prstGeom prst="rect">
            <a:avLst/>
          </a:prstGeom>
          <a:noFill/>
          <a:ln w="9525">
            <a:noFill/>
            <a:miter lim="800000"/>
            <a:headEnd/>
            <a:tailEnd/>
          </a:ln>
        </p:spPr>
        <p:txBody>
          <a:bodyPr/>
          <a:lstStyle/>
          <a:p>
            <a:pPr marL="342900" indent="-342900" eaLnBrk="0" hangingPunct="0">
              <a:spcBef>
                <a:spcPct val="45000"/>
              </a:spcBef>
              <a:buClr>
                <a:srgbClr val="996633"/>
              </a:buClr>
              <a:buFont typeface="Arial" charset="0"/>
              <a:buChar char="•"/>
            </a:pPr>
            <a:r>
              <a:rPr kumimoji="1" lang="en-US" altLang="zh-CN" sz="2000">
                <a:solidFill>
                  <a:schemeClr val="tx1"/>
                </a:solidFill>
              </a:rPr>
              <a:t>8</a:t>
            </a:r>
            <a:r>
              <a:rPr kumimoji="1" lang="zh-CN" altLang="en-US" sz="2000">
                <a:solidFill>
                  <a:schemeClr val="tx1"/>
                </a:solidFill>
              </a:rPr>
              <a:t>张图片：</a:t>
            </a:r>
            <a:r>
              <a:rPr kumimoji="1" lang="en-US" altLang="zh-CN" sz="2000">
                <a:solidFill>
                  <a:schemeClr val="tx1"/>
                </a:solidFill>
              </a:rPr>
              <a:t>background.jpg</a:t>
            </a:r>
            <a:r>
              <a:rPr kumimoji="1" lang="zh-CN" altLang="en-US" sz="2000">
                <a:solidFill>
                  <a:schemeClr val="tx1"/>
                </a:solidFill>
              </a:rPr>
              <a:t>（背景图片）、</a:t>
            </a:r>
            <a:r>
              <a:rPr kumimoji="1" lang="en-US" altLang="zh-CN" sz="2000">
                <a:solidFill>
                  <a:schemeClr val="tx1"/>
                </a:solidFill>
              </a:rPr>
              <a:t>icon.jpg</a:t>
            </a:r>
            <a:r>
              <a:rPr kumimoji="1" lang="zh-CN" altLang="en-US" sz="2000">
                <a:solidFill>
                  <a:schemeClr val="tx1"/>
                </a:solidFill>
              </a:rPr>
              <a:t>（图标图片）、</a:t>
            </a:r>
            <a:r>
              <a:rPr kumimoji="1" lang="en-US" altLang="zh-CN" sz="2000">
                <a:solidFill>
                  <a:schemeClr val="tx1"/>
                </a:solidFill>
              </a:rPr>
              <a:t>2</a:t>
            </a:r>
            <a:r>
              <a:rPr kumimoji="1" lang="zh-CN" altLang="en-US" sz="2000">
                <a:solidFill>
                  <a:schemeClr val="tx1"/>
                </a:solidFill>
              </a:rPr>
              <a:t>张安安的图片和</a:t>
            </a:r>
            <a:r>
              <a:rPr kumimoji="1" lang="en-US" altLang="zh-CN" sz="2000">
                <a:solidFill>
                  <a:schemeClr val="tx1"/>
                </a:solidFill>
              </a:rPr>
              <a:t>4</a:t>
            </a:r>
            <a:r>
              <a:rPr kumimoji="1" lang="zh-CN" altLang="en-US" sz="2000">
                <a:solidFill>
                  <a:schemeClr val="tx1"/>
                </a:solidFill>
              </a:rPr>
              <a:t>张老虎图片文件；</a:t>
            </a:r>
          </a:p>
          <a:p>
            <a:pPr marL="342900" indent="-342900" eaLnBrk="0" hangingPunct="0">
              <a:spcBef>
                <a:spcPct val="45000"/>
              </a:spcBef>
              <a:buClr>
                <a:srgbClr val="996633"/>
              </a:buClr>
              <a:buFont typeface="Arial" charset="0"/>
              <a:buChar char="•"/>
            </a:pPr>
            <a:r>
              <a:rPr kumimoji="1" lang="en-US" altLang="zh-CN" sz="2000">
                <a:solidFill>
                  <a:schemeClr val="tx1"/>
                </a:solidFill>
              </a:rPr>
              <a:t>1</a:t>
            </a:r>
            <a:r>
              <a:rPr kumimoji="1" lang="zh-CN" altLang="en-US" sz="2000">
                <a:solidFill>
                  <a:schemeClr val="tx1"/>
                </a:solidFill>
              </a:rPr>
              <a:t>个音频声音文件：</a:t>
            </a:r>
            <a:r>
              <a:rPr kumimoji="1" lang="en-US" altLang="zh-CN" sz="2000">
                <a:solidFill>
                  <a:schemeClr val="tx1"/>
                </a:solidFill>
              </a:rPr>
              <a:t>ar.wav</a:t>
            </a:r>
            <a:r>
              <a:rPr kumimoji="1" lang="zh-CN" altLang="en-US" sz="2000">
                <a:solidFill>
                  <a:schemeClr val="tx1"/>
                </a:solidFill>
              </a:rPr>
              <a:t>，游戏输了的音效</a:t>
            </a:r>
            <a:r>
              <a:rPr kumimoji="1" lang="zh-CN" altLang="en-US">
                <a:solidFill>
                  <a:schemeClr val="tx1"/>
                </a:solidFill>
              </a:rPr>
              <a:t> </a:t>
            </a:r>
            <a:endParaRPr kumimoji="1" lang="zh-CN" altLang="en-US" sz="2000">
              <a:solidFill>
                <a:schemeClr val="tx1"/>
              </a:solidFill>
              <a:latin typeface="黑体" pitchFamily="2" charset="-122"/>
              <a:ea typeface="微软雅黑"/>
              <a:cs typeface="微软雅黑"/>
            </a:endParaRPr>
          </a:p>
          <a:p>
            <a:pPr marL="742950" lvl="1" indent="-285750" eaLnBrk="0" hangingPunct="0">
              <a:spcBef>
                <a:spcPct val="45000"/>
              </a:spcBef>
              <a:buClr>
                <a:srgbClr val="996633"/>
              </a:buClr>
              <a:buFont typeface="Arial" charset="0"/>
              <a:buChar char="–"/>
            </a:pPr>
            <a:endParaRPr kumimoji="1" lang="zh-CN" altLang="en-US" sz="2000">
              <a:solidFill>
                <a:schemeClr val="tx1"/>
              </a:solidFill>
              <a:latin typeface="黑体" pitchFamily="2" charset="-122"/>
              <a:ea typeface="微软雅黑"/>
              <a:cs typeface="微软雅黑"/>
            </a:endParaRPr>
          </a:p>
        </p:txBody>
      </p:sp>
      <p:pic>
        <p:nvPicPr>
          <p:cNvPr id="21507" name="Picture 5"/>
          <p:cNvPicPr>
            <a:picLocks noChangeAspect="1" noChangeArrowheads="1"/>
          </p:cNvPicPr>
          <p:nvPr/>
        </p:nvPicPr>
        <p:blipFill>
          <a:blip r:embed="rId2"/>
          <a:srcRect/>
          <a:stretch>
            <a:fillRect/>
          </a:stretch>
        </p:blipFill>
        <p:spPr bwMode="auto">
          <a:xfrm>
            <a:off x="971550" y="2284413"/>
            <a:ext cx="5362575" cy="2314575"/>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idx="4294967295"/>
          </p:nvPr>
        </p:nvSpPr>
        <p:spPr>
          <a:xfrm>
            <a:off x="303213" y="46038"/>
            <a:ext cx="8229600" cy="436562"/>
          </a:xfrm>
        </p:spPr>
        <p:txBody>
          <a:bodyPr/>
          <a:lstStyle/>
          <a:p>
            <a:r>
              <a:rPr lang="zh-CN" altLang="en-US" smtClean="0"/>
              <a:t>组件设计 </a:t>
            </a:r>
          </a:p>
        </p:txBody>
      </p:sp>
      <p:pic>
        <p:nvPicPr>
          <p:cNvPr id="22530" name="Picture 4"/>
          <p:cNvPicPr>
            <a:picLocks noChangeAspect="1" noChangeArrowheads="1"/>
          </p:cNvPicPr>
          <p:nvPr/>
        </p:nvPicPr>
        <p:blipFill>
          <a:blip r:embed="rId2"/>
          <a:srcRect/>
          <a:stretch>
            <a:fillRect/>
          </a:stretch>
        </p:blipFill>
        <p:spPr bwMode="auto">
          <a:xfrm>
            <a:off x="395288" y="555625"/>
            <a:ext cx="3989387" cy="4176713"/>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idx="4294967295"/>
          </p:nvPr>
        </p:nvSpPr>
        <p:spPr>
          <a:xfrm>
            <a:off x="303213" y="46038"/>
            <a:ext cx="8229600" cy="436562"/>
          </a:xfrm>
        </p:spPr>
        <p:txBody>
          <a:bodyPr/>
          <a:lstStyle/>
          <a:p>
            <a:r>
              <a:rPr lang="zh-CN" altLang="en-US" smtClean="0"/>
              <a:t>所有组件的说明及属性设置（</a:t>
            </a:r>
            <a:r>
              <a:rPr lang="en-US" altLang="zh-CN" smtClean="0"/>
              <a:t>1</a:t>
            </a:r>
            <a:r>
              <a:rPr lang="zh-CN" altLang="en-US" smtClean="0"/>
              <a:t>） </a:t>
            </a:r>
          </a:p>
        </p:txBody>
      </p:sp>
      <p:pic>
        <p:nvPicPr>
          <p:cNvPr id="23554" name="Picture 4"/>
          <p:cNvPicPr>
            <a:picLocks noChangeAspect="1" noChangeArrowheads="1"/>
          </p:cNvPicPr>
          <p:nvPr/>
        </p:nvPicPr>
        <p:blipFill>
          <a:blip r:embed="rId2"/>
          <a:srcRect/>
          <a:stretch>
            <a:fillRect/>
          </a:stretch>
        </p:blipFill>
        <p:spPr bwMode="auto">
          <a:xfrm>
            <a:off x="468313" y="627063"/>
            <a:ext cx="5895975" cy="4048125"/>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idx="4294967295"/>
          </p:nvPr>
        </p:nvSpPr>
        <p:spPr>
          <a:xfrm>
            <a:off x="303213" y="46038"/>
            <a:ext cx="8229600" cy="436562"/>
          </a:xfrm>
        </p:spPr>
        <p:txBody>
          <a:bodyPr/>
          <a:lstStyle/>
          <a:p>
            <a:r>
              <a:rPr lang="zh-CN" altLang="en-US" smtClean="0"/>
              <a:t>所有组件的说明及属性设置（</a:t>
            </a:r>
            <a:r>
              <a:rPr lang="en-US" altLang="zh-CN" smtClean="0"/>
              <a:t>2</a:t>
            </a:r>
            <a:r>
              <a:rPr lang="zh-CN" altLang="en-US" smtClean="0"/>
              <a:t>） </a:t>
            </a:r>
          </a:p>
        </p:txBody>
      </p:sp>
      <p:pic>
        <p:nvPicPr>
          <p:cNvPr id="24578" name="Picture 4"/>
          <p:cNvPicPr>
            <a:picLocks noChangeAspect="1" noChangeArrowheads="1"/>
          </p:cNvPicPr>
          <p:nvPr/>
        </p:nvPicPr>
        <p:blipFill>
          <a:blip r:embed="rId2"/>
          <a:srcRect/>
          <a:stretch>
            <a:fillRect/>
          </a:stretch>
        </p:blipFill>
        <p:spPr bwMode="auto">
          <a:xfrm>
            <a:off x="395288" y="700088"/>
            <a:ext cx="5915025" cy="3838575"/>
          </a:xfrm>
          <a:prstGeom prst="rect">
            <a:avLst/>
          </a:prstGeom>
          <a:noFill/>
          <a:ln w="9525">
            <a:noFill/>
            <a:miter lim="800000"/>
            <a:headEnd/>
            <a:tailEnd/>
          </a:ln>
        </p:spPr>
      </p:pic>
    </p:spTree>
  </p:cSld>
  <p:clrMapOvr>
    <a:masterClrMapping/>
  </p:clrMapOvr>
  <p:transition spd="slow" advClick="0" advTm="1000"/>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18600</TotalTime>
  <Words>1851</Words>
  <Application>Microsoft Office PowerPoint</Application>
  <PresentationFormat>全屏显示(16:9)</PresentationFormat>
  <Paragraphs>166</Paragraphs>
  <Slides>50</Slides>
  <Notes>0</Notes>
  <HiddenSlides>0</HiddenSlides>
  <MMClips>0</MMClips>
  <ScaleCrop>false</ScaleCrop>
  <HeadingPairs>
    <vt:vector size="8" baseType="variant">
      <vt:variant>
        <vt:lpstr>已用的字体</vt:lpstr>
      </vt:variant>
      <vt:variant>
        <vt:i4>7</vt:i4>
      </vt:variant>
      <vt:variant>
        <vt:lpstr>演示文稿设计模板</vt:lpstr>
      </vt:variant>
      <vt:variant>
        <vt:i4>13</vt:i4>
      </vt:variant>
      <vt:variant>
        <vt:lpstr>嵌入 OLE 服务器</vt:lpstr>
      </vt:variant>
      <vt:variant>
        <vt:i4>1</vt:i4>
      </vt:variant>
      <vt:variant>
        <vt:lpstr>幻灯片标题</vt:lpstr>
      </vt:variant>
      <vt:variant>
        <vt:i4>50</vt:i4>
      </vt:variant>
    </vt:vector>
  </HeadingPairs>
  <TitlesOfParts>
    <vt:vector size="71" baseType="lpstr">
      <vt:lpstr>Verdana</vt:lpstr>
      <vt:lpstr>宋体</vt:lpstr>
      <vt:lpstr>Arial</vt:lpstr>
      <vt:lpstr>黑体</vt:lpstr>
      <vt:lpstr>微软雅黑</vt:lpstr>
      <vt:lpstr>Calibri</vt:lpstr>
      <vt:lpstr>隶书</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公式</vt:lpstr>
      <vt:lpstr>幻灯片 1</vt:lpstr>
      <vt:lpstr>本章目标</vt:lpstr>
      <vt:lpstr>幻灯片 3</vt:lpstr>
      <vt:lpstr>展示与分析</vt:lpstr>
      <vt:lpstr>幻灯片 5</vt:lpstr>
      <vt:lpstr>安安历险记 素材准备 </vt:lpstr>
      <vt:lpstr>组件设计 </vt:lpstr>
      <vt:lpstr>所有组件的说明及属性设置（1） </vt:lpstr>
      <vt:lpstr>所有组件的说明及属性设置（2） </vt:lpstr>
      <vt:lpstr>幻灯片 10</vt:lpstr>
      <vt:lpstr>幻灯片 11</vt:lpstr>
      <vt:lpstr>方向传感器组件  </vt:lpstr>
      <vt:lpstr>方向传感器组件  </vt:lpstr>
      <vt:lpstr>方向传感器组件  </vt:lpstr>
      <vt:lpstr>安安移动的实现  </vt:lpstr>
      <vt:lpstr>幻灯片 16</vt:lpstr>
      <vt:lpstr>老虎的运动  </vt:lpstr>
      <vt:lpstr>老虎移动的实现  </vt:lpstr>
      <vt:lpstr>老虎移动的实现 – 简单版  </vt:lpstr>
      <vt:lpstr>幻灯片 20</vt:lpstr>
      <vt:lpstr>碰撞检测  </vt:lpstr>
      <vt:lpstr>幻灯片 22</vt:lpstr>
      <vt:lpstr>问题  </vt:lpstr>
      <vt:lpstr>自己做动画效果  </vt:lpstr>
      <vt:lpstr>自己做动画效果  </vt:lpstr>
      <vt:lpstr>新问题  </vt:lpstr>
      <vt:lpstr>再改进  </vt:lpstr>
      <vt:lpstr>幻灯片 28</vt:lpstr>
      <vt:lpstr>球形精灵  </vt:lpstr>
      <vt:lpstr>划出小球  </vt:lpstr>
      <vt:lpstr>小球反弹  </vt:lpstr>
      <vt:lpstr>幻灯片 32</vt:lpstr>
      <vt:lpstr>判断小球是否打中了安安  </vt:lpstr>
      <vt:lpstr>幻灯片 34</vt:lpstr>
      <vt:lpstr>解决代码冗余  </vt:lpstr>
      <vt:lpstr>过程  </vt:lpstr>
      <vt:lpstr>定义过程和重构  </vt:lpstr>
      <vt:lpstr>重构 状态更新  </vt:lpstr>
      <vt:lpstr>幻灯片 39</vt:lpstr>
      <vt:lpstr>判断小球是否打中了老虎  </vt:lpstr>
      <vt:lpstr>幻灯片 41</vt:lpstr>
      <vt:lpstr>重新开始  </vt:lpstr>
      <vt:lpstr>幻灯片 43</vt:lpstr>
      <vt:lpstr>过程  </vt:lpstr>
      <vt:lpstr>过程类型  </vt:lpstr>
      <vt:lpstr>为什么要用过程  </vt:lpstr>
      <vt:lpstr>过程的参数  </vt:lpstr>
      <vt:lpstr>自定义过程 练习  </vt:lpstr>
      <vt:lpstr>幻灯片 49</vt:lpstr>
      <vt:lpstr>作业和思考题</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liy</dc:creator>
  <cp:lastModifiedBy>USER</cp:lastModifiedBy>
  <cp:revision>1969</cp:revision>
  <dcterms:modified xsi:type="dcterms:W3CDTF">2016-07-21T11:59:59Z</dcterms:modified>
</cp:coreProperties>
</file>